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9" r:id="rId5"/>
    <p:sldId id="314" r:id="rId6"/>
    <p:sldId id="335" r:id="rId7"/>
    <p:sldId id="315" r:id="rId8"/>
    <p:sldId id="323" r:id="rId9"/>
    <p:sldId id="318" r:id="rId10"/>
    <p:sldId id="320" r:id="rId11"/>
    <p:sldId id="324" r:id="rId12"/>
    <p:sldId id="322" r:id="rId13"/>
    <p:sldId id="317" r:id="rId14"/>
    <p:sldId id="326" r:id="rId15"/>
    <p:sldId id="327" r:id="rId16"/>
    <p:sldId id="328" r:id="rId17"/>
    <p:sldId id="329" r:id="rId18"/>
    <p:sldId id="330" r:id="rId19"/>
    <p:sldId id="331" r:id="rId20"/>
    <p:sldId id="333" r:id="rId21"/>
    <p:sldId id="319" r:id="rId22"/>
    <p:sldId id="321" r:id="rId23"/>
    <p:sldId id="334" r:id="rId24"/>
    <p:sldId id="325" r:id="rId25"/>
    <p:sldId id="332" r:id="rId26"/>
    <p:sldId id="292" r:id="rId2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5" y="8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3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36597F-CA4A-4DA8-BB93-C21EEFA8D0A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363ADD-69E0-498F-90A8-9DE44DC87119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+mj-lt"/>
            </a:rPr>
            <a:t>1996 г.</a:t>
          </a:r>
        </a:p>
      </dgm:t>
    </dgm:pt>
    <dgm:pt modelId="{2E0CD2BA-252B-45EC-B4B5-59AAE37F3263}" type="parTrans" cxnId="{0CD70737-CF2A-4C14-AB2D-C218AC870053}">
      <dgm:prSet/>
      <dgm:spPr/>
      <dgm:t>
        <a:bodyPr/>
        <a:lstStyle/>
        <a:p>
          <a:endParaRPr lang="ru-RU"/>
        </a:p>
      </dgm:t>
    </dgm:pt>
    <dgm:pt modelId="{9F7D7165-C512-416F-9709-9EF20B343984}" type="sibTrans" cxnId="{0CD70737-CF2A-4C14-AB2D-C218AC870053}">
      <dgm:prSet/>
      <dgm:spPr/>
      <dgm:t>
        <a:bodyPr/>
        <a:lstStyle/>
        <a:p>
          <a:endParaRPr lang="ru-RU"/>
        </a:p>
      </dgm:t>
    </dgm:pt>
    <dgm:pt modelId="{8CE6316F-E7F2-4C66-9603-32E8738B9328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ru-RU" sz="1000" dirty="0">
              <a:solidFill>
                <a:schemeClr val="accent1">
                  <a:lumMod val="50000"/>
                </a:schemeClr>
              </a:solidFill>
              <a:latin typeface="+mj-lt"/>
            </a:rPr>
            <a:t>Отделение психологии</a:t>
          </a:r>
        </a:p>
        <a:p>
          <a:pPr>
            <a:spcAft>
              <a:spcPct val="35000"/>
            </a:spcAft>
          </a:pPr>
          <a:endParaRPr lang="ru-RU" sz="1000" dirty="0">
            <a:solidFill>
              <a:schemeClr val="accent1">
                <a:lumMod val="50000"/>
              </a:schemeClr>
            </a:solidFill>
            <a:latin typeface="+mj-lt"/>
          </a:endParaRPr>
        </a:p>
        <a:p>
          <a:pPr>
            <a:spcAft>
              <a:spcPts val="0"/>
            </a:spcAft>
          </a:pPr>
          <a:r>
            <a:rPr lang="ru-RU" sz="800" dirty="0" err="1">
              <a:solidFill>
                <a:schemeClr val="accent1">
                  <a:lumMod val="50000"/>
                </a:schemeClr>
              </a:solidFill>
              <a:latin typeface="+mj-lt"/>
            </a:rPr>
            <a:t>специалитет</a:t>
          </a:r>
          <a:endParaRPr lang="ru-RU" sz="800" dirty="0">
            <a:solidFill>
              <a:schemeClr val="accent1">
                <a:lumMod val="50000"/>
              </a:schemeClr>
            </a:solidFill>
            <a:latin typeface="+mj-lt"/>
          </a:endParaRPr>
        </a:p>
        <a:p>
          <a:pPr>
            <a:spcAft>
              <a:spcPts val="0"/>
            </a:spcAft>
          </a:pPr>
          <a:r>
            <a:rPr lang="ru-RU" sz="800" dirty="0">
              <a:solidFill>
                <a:schemeClr val="accent1">
                  <a:lumMod val="50000"/>
                </a:schemeClr>
              </a:solidFill>
              <a:latin typeface="+mj-lt"/>
            </a:rPr>
            <a:t>аспирантура</a:t>
          </a:r>
        </a:p>
      </dgm:t>
    </dgm:pt>
    <dgm:pt modelId="{FE9E1E5A-F845-4982-BF8D-320E524D3D57}" type="parTrans" cxnId="{B17E209A-ACF3-4D8B-9AE1-6224885D98EE}">
      <dgm:prSet/>
      <dgm:spPr/>
      <dgm:t>
        <a:bodyPr/>
        <a:lstStyle/>
        <a:p>
          <a:endParaRPr lang="ru-RU"/>
        </a:p>
      </dgm:t>
    </dgm:pt>
    <dgm:pt modelId="{037D9E86-CDFC-469C-8664-5189612F2872}" type="sibTrans" cxnId="{B17E209A-ACF3-4D8B-9AE1-6224885D98EE}">
      <dgm:prSet/>
      <dgm:spPr/>
      <dgm:t>
        <a:bodyPr/>
        <a:lstStyle/>
        <a:p>
          <a:endParaRPr lang="ru-RU"/>
        </a:p>
      </dgm:t>
    </dgm:pt>
    <dgm:pt modelId="{E198E52C-0484-499A-9B39-916C55A4DDED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+mj-lt"/>
            </a:rPr>
            <a:t>2002 г.</a:t>
          </a:r>
        </a:p>
      </dgm:t>
    </dgm:pt>
    <dgm:pt modelId="{590627F2-23DC-4E16-90F6-45340C368ED6}" type="parTrans" cxnId="{2AA9DBF4-9B9E-4740-8924-CC833C0AFA9F}">
      <dgm:prSet/>
      <dgm:spPr/>
      <dgm:t>
        <a:bodyPr/>
        <a:lstStyle/>
        <a:p>
          <a:endParaRPr lang="ru-RU"/>
        </a:p>
      </dgm:t>
    </dgm:pt>
    <dgm:pt modelId="{83CBB699-BBA6-45BF-97D1-99DE17048B51}" type="sibTrans" cxnId="{2AA9DBF4-9B9E-4740-8924-CC833C0AFA9F}">
      <dgm:prSet/>
      <dgm:spPr/>
      <dgm:t>
        <a:bodyPr/>
        <a:lstStyle/>
        <a:p>
          <a:endParaRPr lang="ru-RU"/>
        </a:p>
      </dgm:t>
    </dgm:pt>
    <dgm:pt modelId="{F0828C35-1B0C-4DE8-A7BC-0DF13735852D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ru-RU" sz="1000">
              <a:solidFill>
                <a:schemeClr val="accent1">
                  <a:lumMod val="50000"/>
                </a:schemeClr>
              </a:solidFill>
              <a:latin typeface="+mj-lt"/>
            </a:rPr>
            <a:t>Факультет психологии</a:t>
          </a:r>
        </a:p>
        <a:p>
          <a:pPr>
            <a:spcAft>
              <a:spcPct val="35000"/>
            </a:spcAft>
          </a:pPr>
          <a:endParaRPr lang="ru-RU" sz="1000">
            <a:solidFill>
              <a:schemeClr val="accent1">
                <a:lumMod val="50000"/>
              </a:schemeClr>
            </a:solidFill>
            <a:latin typeface="+mj-lt"/>
          </a:endParaRPr>
        </a:p>
        <a:p>
          <a:pPr>
            <a:spcAft>
              <a:spcPts val="0"/>
            </a:spcAft>
          </a:pPr>
          <a:r>
            <a:rPr lang="ru-RU" sz="800">
              <a:solidFill>
                <a:schemeClr val="accent1">
                  <a:lumMod val="50000"/>
                </a:schemeClr>
              </a:solidFill>
              <a:latin typeface="+mj-lt"/>
            </a:rPr>
            <a:t>специалитет</a:t>
          </a:r>
        </a:p>
        <a:p>
          <a:pPr>
            <a:spcAft>
              <a:spcPts val="0"/>
            </a:spcAft>
          </a:pPr>
          <a:r>
            <a:rPr lang="ru-RU" sz="800">
              <a:solidFill>
                <a:schemeClr val="accent1">
                  <a:lumMod val="50000"/>
                </a:schemeClr>
              </a:solidFill>
              <a:latin typeface="+mj-lt"/>
            </a:rPr>
            <a:t>аспирантура</a:t>
          </a:r>
        </a:p>
      </dgm:t>
    </dgm:pt>
    <dgm:pt modelId="{7FBF16EE-63F1-4DCD-9291-614C09ED1349}" type="parTrans" cxnId="{6CC50A3B-91E5-4244-906D-46EFA8C6D703}">
      <dgm:prSet/>
      <dgm:spPr/>
      <dgm:t>
        <a:bodyPr/>
        <a:lstStyle/>
        <a:p>
          <a:endParaRPr lang="ru-RU"/>
        </a:p>
      </dgm:t>
    </dgm:pt>
    <dgm:pt modelId="{993E846F-BD1A-4624-9130-87A1F3C5539C}" type="sibTrans" cxnId="{6CC50A3B-91E5-4244-906D-46EFA8C6D703}">
      <dgm:prSet/>
      <dgm:spPr/>
      <dgm:t>
        <a:bodyPr/>
        <a:lstStyle/>
        <a:p>
          <a:endParaRPr lang="ru-RU"/>
        </a:p>
      </dgm:t>
    </dgm:pt>
    <dgm:pt modelId="{C600E169-5BA2-436F-919E-0A7C61ED8C2F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+mj-lt"/>
            </a:rPr>
            <a:t>2010 г.</a:t>
          </a:r>
        </a:p>
      </dgm:t>
    </dgm:pt>
    <dgm:pt modelId="{B01E522E-8A00-48FD-93C8-6CD26B9C0018}" type="parTrans" cxnId="{4EADD829-4646-4F22-AC71-A2015F2F797D}">
      <dgm:prSet/>
      <dgm:spPr/>
      <dgm:t>
        <a:bodyPr/>
        <a:lstStyle/>
        <a:p>
          <a:endParaRPr lang="ru-RU"/>
        </a:p>
      </dgm:t>
    </dgm:pt>
    <dgm:pt modelId="{DFD1A31C-70F0-4095-A77A-41F8FB8B471E}" type="sibTrans" cxnId="{4EADD829-4646-4F22-AC71-A2015F2F797D}">
      <dgm:prSet/>
      <dgm:spPr/>
      <dgm:t>
        <a:bodyPr/>
        <a:lstStyle/>
        <a:p>
          <a:endParaRPr lang="ru-RU"/>
        </a:p>
      </dgm:t>
    </dgm:pt>
    <dgm:pt modelId="{F50AFFED-C8B3-4EB6-851F-1091CF84F4D8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ru-RU" sz="1000">
              <a:solidFill>
                <a:schemeClr val="accent1">
                  <a:lumMod val="50000"/>
                </a:schemeClr>
              </a:solidFill>
              <a:latin typeface="+mj-lt"/>
            </a:rPr>
            <a:t>Институт психологии</a:t>
          </a:r>
        </a:p>
        <a:p>
          <a:pPr>
            <a:spcAft>
              <a:spcPct val="35000"/>
            </a:spcAft>
          </a:pPr>
          <a:endParaRPr lang="ru-RU" sz="1000">
            <a:solidFill>
              <a:schemeClr val="accent1">
                <a:lumMod val="50000"/>
              </a:schemeClr>
            </a:solidFill>
            <a:latin typeface="+mj-lt"/>
          </a:endParaRPr>
        </a:p>
        <a:p>
          <a:pPr>
            <a:spcAft>
              <a:spcPts val="0"/>
            </a:spcAft>
          </a:pPr>
          <a:r>
            <a:rPr lang="ru-RU" sz="800">
              <a:solidFill>
                <a:schemeClr val="accent1">
                  <a:lumMod val="50000"/>
                </a:schemeClr>
              </a:solidFill>
              <a:latin typeface="+mj-lt"/>
            </a:rPr>
            <a:t>бакалавриат</a:t>
          </a:r>
        </a:p>
        <a:p>
          <a:pPr>
            <a:spcAft>
              <a:spcPts val="0"/>
            </a:spcAft>
          </a:pPr>
          <a:r>
            <a:rPr lang="ru-RU" sz="800">
              <a:solidFill>
                <a:schemeClr val="accent1">
                  <a:lumMod val="50000"/>
                </a:schemeClr>
              </a:solidFill>
              <a:latin typeface="+mj-lt"/>
            </a:rPr>
            <a:t>специалитет</a:t>
          </a:r>
        </a:p>
        <a:p>
          <a:pPr>
            <a:spcAft>
              <a:spcPts val="0"/>
            </a:spcAft>
          </a:pPr>
          <a:r>
            <a:rPr lang="ru-RU" sz="800">
              <a:solidFill>
                <a:schemeClr val="accent1">
                  <a:lumMod val="50000"/>
                </a:schemeClr>
              </a:solidFill>
              <a:latin typeface="+mj-lt"/>
            </a:rPr>
            <a:t>магистратура</a:t>
          </a:r>
        </a:p>
        <a:p>
          <a:pPr>
            <a:spcAft>
              <a:spcPct val="35000"/>
            </a:spcAft>
          </a:pPr>
          <a:endParaRPr lang="ru-RU" sz="1000">
            <a:solidFill>
              <a:schemeClr val="accent1">
                <a:lumMod val="50000"/>
              </a:schemeClr>
            </a:solidFill>
          </a:endParaRPr>
        </a:p>
      </dgm:t>
    </dgm:pt>
    <dgm:pt modelId="{2530E45A-D3A8-444C-83B8-1E52BBF1E6BA}" type="parTrans" cxnId="{ABBC098D-EA7E-4844-9E0F-DEF8FF770296}">
      <dgm:prSet/>
      <dgm:spPr/>
      <dgm:t>
        <a:bodyPr/>
        <a:lstStyle/>
        <a:p>
          <a:endParaRPr lang="ru-RU"/>
        </a:p>
      </dgm:t>
    </dgm:pt>
    <dgm:pt modelId="{50D2D2D3-1315-4B00-BBA2-755EB507D913}" type="sibTrans" cxnId="{ABBC098D-EA7E-4844-9E0F-DEF8FF770296}">
      <dgm:prSet/>
      <dgm:spPr/>
      <dgm:t>
        <a:bodyPr/>
        <a:lstStyle/>
        <a:p>
          <a:endParaRPr lang="ru-RU"/>
        </a:p>
      </dgm:t>
    </dgm:pt>
    <dgm:pt modelId="{9E9FBCC8-7A99-4495-949E-506F77E653CD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+mj-lt"/>
            </a:rPr>
            <a:t>1989 г. Кафедра психологии</a:t>
          </a:r>
        </a:p>
      </dgm:t>
    </dgm:pt>
    <dgm:pt modelId="{CC8B7AD6-FB43-4318-85FF-F34402C59BED}" type="parTrans" cxnId="{87529F0B-7368-4FFA-82A9-4F669D780EEB}">
      <dgm:prSet/>
      <dgm:spPr/>
      <dgm:t>
        <a:bodyPr/>
        <a:lstStyle/>
        <a:p>
          <a:endParaRPr lang="ru-RU"/>
        </a:p>
      </dgm:t>
    </dgm:pt>
    <dgm:pt modelId="{0AC21AFE-1DBE-4FB3-A9AE-9886AA10F545}" type="sibTrans" cxnId="{87529F0B-7368-4FFA-82A9-4F669D780EEB}">
      <dgm:prSet/>
      <dgm:spPr/>
      <dgm:t>
        <a:bodyPr/>
        <a:lstStyle/>
        <a:p>
          <a:endParaRPr lang="ru-RU"/>
        </a:p>
      </dgm:t>
    </dgm:pt>
    <dgm:pt modelId="{98286977-0267-4F99-967F-B4DDAAA67036}" type="pres">
      <dgm:prSet presAssocID="{0A36597F-CA4A-4DA8-BB93-C21EEFA8D0A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AF9D7DC-637A-4C70-8A66-2FF0FC900149}" type="pres">
      <dgm:prSet presAssocID="{9E9FBCC8-7A99-4495-949E-506F77E653CD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E70A7-0E44-44CD-8737-208BF071E865}" type="pres">
      <dgm:prSet presAssocID="{F9363ADD-69E0-498F-90A8-9DE44DC87119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50993-E9A1-466E-839B-02CBF64A0ABA}" type="pres">
      <dgm:prSet presAssocID="{F9363ADD-69E0-498F-90A8-9DE44DC87119}" presName="childText2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147F8-457C-4419-8C56-DE7BBFE960BA}" type="pres">
      <dgm:prSet presAssocID="{E198E52C-0484-499A-9B39-916C55A4DDED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2F849-FDE8-420B-9C21-B4BF38939EA1}" type="pres">
      <dgm:prSet presAssocID="{E198E52C-0484-499A-9B39-916C55A4DDED}" presName="childText3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B66EB-450F-476C-9E29-313E4B62D3F0}" type="pres">
      <dgm:prSet presAssocID="{C600E169-5BA2-436F-919E-0A7C61ED8C2F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17ADE-D8D0-4201-BD78-82D56E53A85F}" type="pres">
      <dgm:prSet presAssocID="{C600E169-5BA2-436F-919E-0A7C61ED8C2F}" presName="childText4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A9DBF4-9B9E-4740-8924-CC833C0AFA9F}" srcId="{0A36597F-CA4A-4DA8-BB93-C21EEFA8D0A3}" destId="{E198E52C-0484-499A-9B39-916C55A4DDED}" srcOrd="2" destOrd="0" parTransId="{590627F2-23DC-4E16-90F6-45340C368ED6}" sibTransId="{83CBB699-BBA6-45BF-97D1-99DE17048B51}"/>
    <dgm:cxn modelId="{DAAFCBF5-95B6-44FC-80A9-6CB21B530828}" type="presOf" srcId="{C600E169-5BA2-436F-919E-0A7C61ED8C2F}" destId="{0E0B66EB-450F-476C-9E29-313E4B62D3F0}" srcOrd="0" destOrd="0" presId="urn:microsoft.com/office/officeart/2009/3/layout/IncreasingArrowsProcess"/>
    <dgm:cxn modelId="{3EA4C9B4-E279-4BBA-BED3-15E1A7831A11}" type="presOf" srcId="{8CE6316F-E7F2-4C66-9603-32E8738B9328}" destId="{84050993-E9A1-466E-839B-02CBF64A0ABA}" srcOrd="0" destOrd="0" presId="urn:microsoft.com/office/officeart/2009/3/layout/IncreasingArrowsProcess"/>
    <dgm:cxn modelId="{94DD0EF4-5E07-4046-B0DF-580646B850D1}" type="presOf" srcId="{F50AFFED-C8B3-4EB6-851F-1091CF84F4D8}" destId="{05017ADE-D8D0-4201-BD78-82D56E53A85F}" srcOrd="0" destOrd="0" presId="urn:microsoft.com/office/officeart/2009/3/layout/IncreasingArrowsProcess"/>
    <dgm:cxn modelId="{574F51D5-F251-432B-A4B6-C5E18C75CEA6}" type="presOf" srcId="{F9363ADD-69E0-498F-90A8-9DE44DC87119}" destId="{4B6E70A7-0E44-44CD-8737-208BF071E865}" srcOrd="0" destOrd="0" presId="urn:microsoft.com/office/officeart/2009/3/layout/IncreasingArrowsProcess"/>
    <dgm:cxn modelId="{0CD70737-CF2A-4C14-AB2D-C218AC870053}" srcId="{0A36597F-CA4A-4DA8-BB93-C21EEFA8D0A3}" destId="{F9363ADD-69E0-498F-90A8-9DE44DC87119}" srcOrd="1" destOrd="0" parTransId="{2E0CD2BA-252B-45EC-B4B5-59AAE37F3263}" sibTransId="{9F7D7165-C512-416F-9709-9EF20B343984}"/>
    <dgm:cxn modelId="{ABBC098D-EA7E-4844-9E0F-DEF8FF770296}" srcId="{C600E169-5BA2-436F-919E-0A7C61ED8C2F}" destId="{F50AFFED-C8B3-4EB6-851F-1091CF84F4D8}" srcOrd="0" destOrd="0" parTransId="{2530E45A-D3A8-444C-83B8-1E52BBF1E6BA}" sibTransId="{50D2D2D3-1315-4B00-BBA2-755EB507D913}"/>
    <dgm:cxn modelId="{40E973A6-7DD0-4178-AF78-A754B0733D58}" type="presOf" srcId="{9E9FBCC8-7A99-4495-949E-506F77E653CD}" destId="{2AF9D7DC-637A-4C70-8A66-2FF0FC900149}" srcOrd="0" destOrd="0" presId="urn:microsoft.com/office/officeart/2009/3/layout/IncreasingArrowsProcess"/>
    <dgm:cxn modelId="{B17E209A-ACF3-4D8B-9AE1-6224885D98EE}" srcId="{F9363ADD-69E0-498F-90A8-9DE44DC87119}" destId="{8CE6316F-E7F2-4C66-9603-32E8738B9328}" srcOrd="0" destOrd="0" parTransId="{FE9E1E5A-F845-4982-BF8D-320E524D3D57}" sibTransId="{037D9E86-CDFC-469C-8664-5189612F2872}"/>
    <dgm:cxn modelId="{4EADD829-4646-4F22-AC71-A2015F2F797D}" srcId="{0A36597F-CA4A-4DA8-BB93-C21EEFA8D0A3}" destId="{C600E169-5BA2-436F-919E-0A7C61ED8C2F}" srcOrd="3" destOrd="0" parTransId="{B01E522E-8A00-48FD-93C8-6CD26B9C0018}" sibTransId="{DFD1A31C-70F0-4095-A77A-41F8FB8B471E}"/>
    <dgm:cxn modelId="{DE8565A2-E09D-4F4F-98B4-31EDE6FC1312}" type="presOf" srcId="{F0828C35-1B0C-4DE8-A7BC-0DF13735852D}" destId="{C912F849-FDE8-420B-9C21-B4BF38939EA1}" srcOrd="0" destOrd="0" presId="urn:microsoft.com/office/officeart/2009/3/layout/IncreasingArrowsProcess"/>
    <dgm:cxn modelId="{87529F0B-7368-4FFA-82A9-4F669D780EEB}" srcId="{0A36597F-CA4A-4DA8-BB93-C21EEFA8D0A3}" destId="{9E9FBCC8-7A99-4495-949E-506F77E653CD}" srcOrd="0" destOrd="0" parTransId="{CC8B7AD6-FB43-4318-85FF-F34402C59BED}" sibTransId="{0AC21AFE-1DBE-4FB3-A9AE-9886AA10F545}"/>
    <dgm:cxn modelId="{57130EF7-D7B6-4850-A90B-C872E2F273BD}" type="presOf" srcId="{0A36597F-CA4A-4DA8-BB93-C21EEFA8D0A3}" destId="{98286977-0267-4F99-967F-B4DDAAA67036}" srcOrd="0" destOrd="0" presId="urn:microsoft.com/office/officeart/2009/3/layout/IncreasingArrowsProcess"/>
    <dgm:cxn modelId="{5FB0980D-9BEC-4A3F-A851-7262B648A191}" type="presOf" srcId="{E198E52C-0484-499A-9B39-916C55A4DDED}" destId="{FBF147F8-457C-4419-8C56-DE7BBFE960BA}" srcOrd="0" destOrd="0" presId="urn:microsoft.com/office/officeart/2009/3/layout/IncreasingArrowsProcess"/>
    <dgm:cxn modelId="{6CC50A3B-91E5-4244-906D-46EFA8C6D703}" srcId="{E198E52C-0484-499A-9B39-916C55A4DDED}" destId="{F0828C35-1B0C-4DE8-A7BC-0DF13735852D}" srcOrd="0" destOrd="0" parTransId="{7FBF16EE-63F1-4DCD-9291-614C09ED1349}" sibTransId="{993E846F-BD1A-4624-9130-87A1F3C5539C}"/>
    <dgm:cxn modelId="{46B19449-BCE2-4E6D-88C5-D5C905F87F04}" type="presParOf" srcId="{98286977-0267-4F99-967F-B4DDAAA67036}" destId="{2AF9D7DC-637A-4C70-8A66-2FF0FC900149}" srcOrd="0" destOrd="0" presId="urn:microsoft.com/office/officeart/2009/3/layout/IncreasingArrowsProcess"/>
    <dgm:cxn modelId="{E65624DD-626D-4195-BC19-32277C1A24B8}" type="presParOf" srcId="{98286977-0267-4F99-967F-B4DDAAA67036}" destId="{4B6E70A7-0E44-44CD-8737-208BF071E865}" srcOrd="1" destOrd="0" presId="urn:microsoft.com/office/officeart/2009/3/layout/IncreasingArrowsProcess"/>
    <dgm:cxn modelId="{1393E5BF-ABB7-4C47-8F5E-D4C6620BEA8B}" type="presParOf" srcId="{98286977-0267-4F99-967F-B4DDAAA67036}" destId="{84050993-E9A1-466E-839B-02CBF64A0ABA}" srcOrd="2" destOrd="0" presId="urn:microsoft.com/office/officeart/2009/3/layout/IncreasingArrowsProcess"/>
    <dgm:cxn modelId="{D4049925-5C96-4B73-8924-6B09FEDF84EA}" type="presParOf" srcId="{98286977-0267-4F99-967F-B4DDAAA67036}" destId="{FBF147F8-457C-4419-8C56-DE7BBFE960BA}" srcOrd="3" destOrd="0" presId="urn:microsoft.com/office/officeart/2009/3/layout/IncreasingArrowsProcess"/>
    <dgm:cxn modelId="{D7F70D88-7D30-406C-B872-5CCE637EA3E1}" type="presParOf" srcId="{98286977-0267-4F99-967F-B4DDAAA67036}" destId="{C912F849-FDE8-420B-9C21-B4BF38939EA1}" srcOrd="4" destOrd="0" presId="urn:microsoft.com/office/officeart/2009/3/layout/IncreasingArrowsProcess"/>
    <dgm:cxn modelId="{033FD67F-C1F4-4AA9-AA66-A8C630FEA5B8}" type="presParOf" srcId="{98286977-0267-4F99-967F-B4DDAAA67036}" destId="{0E0B66EB-450F-476C-9E29-313E4B62D3F0}" srcOrd="5" destOrd="0" presId="urn:microsoft.com/office/officeart/2009/3/layout/IncreasingArrowsProcess"/>
    <dgm:cxn modelId="{D1D958F2-C705-4D83-BBDD-BFCF17226C78}" type="presParOf" srcId="{98286977-0267-4F99-967F-B4DDAAA67036}" destId="{05017ADE-D8D0-4201-BD78-82D56E53A85F}" srcOrd="6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E79306-F06F-4B52-A116-FFAF1652200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9747A3C1-313A-408F-BA8F-2EE64FE29F7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Переход на дистанционное обучение (март-июнь), использование онлайн курсов</a:t>
          </a:r>
          <a:endParaRPr lang="ru-RU" sz="1600" b="1" dirty="0">
            <a:solidFill>
              <a:schemeClr val="tx1"/>
            </a:solidFill>
          </a:endParaRPr>
        </a:p>
      </dgm:t>
    </dgm:pt>
    <dgm:pt modelId="{FD5F5251-690B-425E-AD8F-489533786E3F}" type="parTrans" cxnId="{65D7553B-DFB4-451D-90DB-60440350CE32}">
      <dgm:prSet/>
      <dgm:spPr/>
      <dgm:t>
        <a:bodyPr/>
        <a:lstStyle/>
        <a:p>
          <a:endParaRPr lang="ru-RU" sz="5400" b="1">
            <a:solidFill>
              <a:schemeClr val="tx1"/>
            </a:solidFill>
          </a:endParaRPr>
        </a:p>
      </dgm:t>
    </dgm:pt>
    <dgm:pt modelId="{980BADAE-0349-42E4-9D80-23816705CCBA}" type="sibTrans" cxnId="{65D7553B-DFB4-451D-90DB-60440350CE32}">
      <dgm:prSet/>
      <dgm:spPr/>
      <dgm:t>
        <a:bodyPr/>
        <a:lstStyle/>
        <a:p>
          <a:endParaRPr lang="ru-RU" sz="5400" b="1">
            <a:solidFill>
              <a:schemeClr val="tx1"/>
            </a:solidFill>
          </a:endParaRPr>
        </a:p>
      </dgm:t>
    </dgm:pt>
    <dgm:pt modelId="{DF0C1988-BCE8-4939-BBE2-0EF6D8F5463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Структурные и процессные преобразования.  Объединение кафедр. Открытие Офиса ОП. Изменение нормативных документов. Переход к управлению образовательными программами</a:t>
          </a:r>
          <a:endParaRPr lang="ru-RU" sz="1600" b="1" dirty="0">
            <a:solidFill>
              <a:schemeClr val="tx1"/>
            </a:solidFill>
          </a:endParaRPr>
        </a:p>
      </dgm:t>
    </dgm:pt>
    <dgm:pt modelId="{CBC49E63-6B4E-49AE-9218-269D7CD4D846}" type="parTrans" cxnId="{42A451E7-A988-4A6B-B461-5A50ABAC3077}">
      <dgm:prSet/>
      <dgm:spPr/>
      <dgm:t>
        <a:bodyPr/>
        <a:lstStyle/>
        <a:p>
          <a:endParaRPr lang="ru-RU" sz="2400"/>
        </a:p>
      </dgm:t>
    </dgm:pt>
    <dgm:pt modelId="{88D5711B-6323-4D8B-9435-46691F0DB8C2}" type="sibTrans" cxnId="{42A451E7-A988-4A6B-B461-5A50ABAC3077}">
      <dgm:prSet/>
      <dgm:spPr/>
      <dgm:t>
        <a:bodyPr/>
        <a:lstStyle/>
        <a:p>
          <a:endParaRPr lang="ru-RU" sz="2400"/>
        </a:p>
      </dgm:t>
    </dgm:pt>
    <dgm:pt modelId="{EFC729A8-4C05-4168-8D6C-304625B5ED1D}">
      <dgm:prSet phldrT="[Текст]" custT="1"/>
      <dgm:spPr/>
      <dgm:t>
        <a:bodyPr/>
        <a:lstStyle/>
        <a:p>
          <a:r>
            <a:rPr lang="ru-RU" sz="3200" b="0" dirty="0" smtClean="0">
              <a:solidFill>
                <a:schemeClr val="tx1"/>
              </a:solidFill>
            </a:rPr>
            <a:t>2017-2018</a:t>
          </a:r>
          <a:endParaRPr lang="ru-RU" sz="3200" b="0" dirty="0">
            <a:solidFill>
              <a:schemeClr val="tx1"/>
            </a:solidFill>
          </a:endParaRPr>
        </a:p>
      </dgm:t>
    </dgm:pt>
    <dgm:pt modelId="{FBE2BB82-1728-4BBA-90FE-709B2C19A781}" type="parTrans" cxnId="{AB89EB42-FC77-4921-B013-7C482E61A8CE}">
      <dgm:prSet/>
      <dgm:spPr/>
      <dgm:t>
        <a:bodyPr/>
        <a:lstStyle/>
        <a:p>
          <a:endParaRPr lang="ru-RU" sz="2400"/>
        </a:p>
      </dgm:t>
    </dgm:pt>
    <dgm:pt modelId="{DC08C423-8A04-452B-A34A-2B3F5EEB4C59}" type="sibTrans" cxnId="{AB89EB42-FC77-4921-B013-7C482E61A8CE}">
      <dgm:prSet/>
      <dgm:spPr/>
      <dgm:t>
        <a:bodyPr/>
        <a:lstStyle/>
        <a:p>
          <a:endParaRPr lang="ru-RU" sz="2400"/>
        </a:p>
      </dgm:t>
    </dgm:pt>
    <dgm:pt modelId="{C332984B-766E-44C9-B0BC-82193494FFEE}">
      <dgm:prSet phldrT="[Текст]" custT="1"/>
      <dgm:spPr/>
      <dgm:t>
        <a:bodyPr/>
        <a:lstStyle/>
        <a:p>
          <a:r>
            <a:rPr lang="ru-RU" sz="3200" b="0" dirty="0" smtClean="0">
              <a:solidFill>
                <a:schemeClr val="tx1"/>
              </a:solidFill>
            </a:rPr>
            <a:t>2019-2020</a:t>
          </a:r>
          <a:endParaRPr lang="ru-RU" sz="3200" b="0" dirty="0">
            <a:solidFill>
              <a:schemeClr val="tx1"/>
            </a:solidFill>
          </a:endParaRPr>
        </a:p>
      </dgm:t>
    </dgm:pt>
    <dgm:pt modelId="{DF736765-E2A7-41C7-B729-AACA94748F71}" type="parTrans" cxnId="{50D2A598-7A1E-4D8B-9180-A99A2F514BB5}">
      <dgm:prSet/>
      <dgm:spPr/>
      <dgm:t>
        <a:bodyPr/>
        <a:lstStyle/>
        <a:p>
          <a:endParaRPr lang="ru-RU" sz="2400"/>
        </a:p>
      </dgm:t>
    </dgm:pt>
    <dgm:pt modelId="{A3A4915E-A050-4C5E-9FFA-10848E566FB1}" type="sibTrans" cxnId="{50D2A598-7A1E-4D8B-9180-A99A2F514BB5}">
      <dgm:prSet/>
      <dgm:spPr/>
      <dgm:t>
        <a:bodyPr/>
        <a:lstStyle/>
        <a:p>
          <a:endParaRPr lang="ru-RU" sz="2400"/>
        </a:p>
      </dgm:t>
    </dgm:pt>
    <dgm:pt modelId="{FA35E872-79D4-439E-A485-E6D28398421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Изменение регламента учебного процесса. Внедрение  дистанционных образовательных технологий и </a:t>
          </a:r>
          <a:r>
            <a:rPr lang="en-US" sz="1600" b="1" dirty="0" smtClean="0">
              <a:solidFill>
                <a:schemeClr val="tx1"/>
              </a:solidFill>
            </a:rPr>
            <a:t>minor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endParaRPr lang="ru-RU" sz="1600" b="1" dirty="0">
            <a:solidFill>
              <a:schemeClr val="tx1"/>
            </a:solidFill>
          </a:endParaRPr>
        </a:p>
      </dgm:t>
    </dgm:pt>
    <dgm:pt modelId="{C0100966-9567-47C1-915F-311E1B1C4C54}" type="parTrans" cxnId="{DCC6118E-B281-4BC0-8F5F-CD85D383CC7D}">
      <dgm:prSet/>
      <dgm:spPr/>
      <dgm:t>
        <a:bodyPr/>
        <a:lstStyle/>
        <a:p>
          <a:endParaRPr lang="ru-RU" sz="2400"/>
        </a:p>
      </dgm:t>
    </dgm:pt>
    <dgm:pt modelId="{2BAF490E-AC31-48CC-B4E3-D9ABA22167A8}" type="sibTrans" cxnId="{DCC6118E-B281-4BC0-8F5F-CD85D383CC7D}">
      <dgm:prSet/>
      <dgm:spPr/>
      <dgm:t>
        <a:bodyPr/>
        <a:lstStyle/>
        <a:p>
          <a:endParaRPr lang="ru-RU" sz="2400"/>
        </a:p>
      </dgm:t>
    </dgm:pt>
    <dgm:pt modelId="{402FFBA3-FD29-460E-853B-AC5501BD9844}">
      <dgm:prSet custT="1"/>
      <dgm:spPr/>
      <dgm:t>
        <a:bodyPr/>
        <a:lstStyle/>
        <a:p>
          <a:r>
            <a:rPr lang="ru-RU" sz="3200" dirty="0" smtClean="0"/>
            <a:t>2018-2019</a:t>
          </a:r>
          <a:endParaRPr lang="ru-RU" sz="3200" dirty="0"/>
        </a:p>
      </dgm:t>
    </dgm:pt>
    <dgm:pt modelId="{9771FBF3-5ECF-428E-A0D3-71A0D98F68D6}" type="parTrans" cxnId="{C6596159-4C5C-43BA-983D-5E59BCA4817E}">
      <dgm:prSet/>
      <dgm:spPr/>
      <dgm:t>
        <a:bodyPr/>
        <a:lstStyle/>
        <a:p>
          <a:endParaRPr lang="ru-RU"/>
        </a:p>
      </dgm:t>
    </dgm:pt>
    <dgm:pt modelId="{50221EF3-60A7-47D8-8509-A62FC1166B64}" type="sibTrans" cxnId="{C6596159-4C5C-43BA-983D-5E59BCA4817E}">
      <dgm:prSet/>
      <dgm:spPr/>
      <dgm:t>
        <a:bodyPr/>
        <a:lstStyle/>
        <a:p>
          <a:endParaRPr lang="ru-RU"/>
        </a:p>
      </dgm:t>
    </dgm:pt>
    <dgm:pt modelId="{250359EE-CE5A-494B-997C-108FCA19454C}">
      <dgm:prSet phldrT="[Текст]" custT="1"/>
      <dgm:spPr/>
      <dgm:t>
        <a:bodyPr/>
        <a:lstStyle/>
        <a:p>
          <a:r>
            <a:rPr lang="ru-RU" sz="3200" b="0" i="0" dirty="0" smtClean="0">
              <a:solidFill>
                <a:schemeClr val="tx1"/>
              </a:solidFill>
            </a:rPr>
            <a:t>2020-2021</a:t>
          </a:r>
          <a:endParaRPr lang="ru-RU" sz="3200" b="0" i="0" dirty="0">
            <a:solidFill>
              <a:schemeClr val="tx1"/>
            </a:solidFill>
          </a:endParaRPr>
        </a:p>
      </dgm:t>
    </dgm:pt>
    <dgm:pt modelId="{D9838B3B-19AD-4B30-875F-2CFC3E274807}" type="parTrans" cxnId="{F34613DC-6AEE-4BC4-888A-8E50DC1370BE}">
      <dgm:prSet/>
      <dgm:spPr/>
      <dgm:t>
        <a:bodyPr/>
        <a:lstStyle/>
        <a:p>
          <a:endParaRPr lang="ru-RU"/>
        </a:p>
      </dgm:t>
    </dgm:pt>
    <dgm:pt modelId="{A02DA405-F49E-4D31-AFBF-AEA940E9F813}" type="sibTrans" cxnId="{F34613DC-6AEE-4BC4-888A-8E50DC1370BE}">
      <dgm:prSet/>
      <dgm:spPr/>
      <dgm:t>
        <a:bodyPr/>
        <a:lstStyle/>
        <a:p>
          <a:endParaRPr lang="ru-RU"/>
        </a:p>
      </dgm:t>
    </dgm:pt>
    <dgm:pt modelId="{AB8644AC-072C-4768-AED7-66BB31C832E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Внедрение индивидуальных образовательных траекторий, создание каталога </a:t>
          </a:r>
          <a:r>
            <a:rPr lang="en-US" sz="1600" b="1" dirty="0" smtClean="0">
              <a:solidFill>
                <a:schemeClr val="tx1"/>
              </a:solidFill>
            </a:rPr>
            <a:t>minor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endParaRPr lang="ru-RU" sz="1600" b="1" dirty="0">
            <a:solidFill>
              <a:schemeClr val="tx1"/>
            </a:solidFill>
          </a:endParaRPr>
        </a:p>
      </dgm:t>
    </dgm:pt>
    <dgm:pt modelId="{65AC624A-E739-4D1A-A5AA-C4409FE61DC4}" type="parTrans" cxnId="{993DD7AC-BC06-4E7B-AD9F-FF53B2480494}">
      <dgm:prSet/>
      <dgm:spPr/>
      <dgm:t>
        <a:bodyPr/>
        <a:lstStyle/>
        <a:p>
          <a:endParaRPr lang="ru-RU"/>
        </a:p>
      </dgm:t>
    </dgm:pt>
    <dgm:pt modelId="{FBA2B765-C9F0-4813-912D-C6E00DA32825}" type="sibTrans" cxnId="{993DD7AC-BC06-4E7B-AD9F-FF53B2480494}">
      <dgm:prSet/>
      <dgm:spPr/>
      <dgm:t>
        <a:bodyPr/>
        <a:lstStyle/>
        <a:p>
          <a:endParaRPr lang="ru-RU"/>
        </a:p>
      </dgm:t>
    </dgm:pt>
    <dgm:pt modelId="{7CAB8979-64CF-4486-BA93-BBD7E5936199}">
      <dgm:prSet phldrT="[Текст]" custScaleX="107685" custScaleY="30881" custLinFactX="-47486" custLinFactNeighborX="-100000" custLinFactNeighborY="-23788"/>
      <dgm:spPr/>
      <dgm:t>
        <a:bodyPr/>
        <a:lstStyle/>
        <a:p>
          <a:endParaRPr lang="ru-RU"/>
        </a:p>
      </dgm:t>
    </dgm:pt>
    <dgm:pt modelId="{227A3229-4E75-46BC-9D47-B811F9C23650}" type="parTrans" cxnId="{C0B68613-FF7F-402B-8572-DB976E2EFD46}">
      <dgm:prSet/>
      <dgm:spPr/>
      <dgm:t>
        <a:bodyPr/>
        <a:lstStyle/>
        <a:p>
          <a:endParaRPr lang="ru-RU"/>
        </a:p>
      </dgm:t>
    </dgm:pt>
    <dgm:pt modelId="{76C986EA-4032-4863-8951-11035000E840}" type="sibTrans" cxnId="{C0B68613-FF7F-402B-8572-DB976E2EFD46}">
      <dgm:prSet/>
      <dgm:spPr/>
      <dgm:t>
        <a:bodyPr/>
        <a:lstStyle/>
        <a:p>
          <a:endParaRPr lang="ru-RU"/>
        </a:p>
      </dgm:t>
    </dgm:pt>
    <dgm:pt modelId="{EB80D3D1-564F-4BAF-B1C8-02867BEDF297}">
      <dgm:prSet phldrT="[Текст]"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</a:rPr>
            <a:t>Модульное проектирование ОП</a:t>
          </a:r>
          <a:endParaRPr lang="ru-RU" sz="2000" b="0" i="0" dirty="0">
            <a:solidFill>
              <a:schemeClr val="tx1"/>
            </a:solidFill>
          </a:endParaRPr>
        </a:p>
      </dgm:t>
    </dgm:pt>
    <dgm:pt modelId="{BF0174F0-64E5-4534-A9DF-D5F0897C84CD}" type="parTrans" cxnId="{B8A43B22-9006-44AC-85CC-04483BC7CF94}">
      <dgm:prSet/>
      <dgm:spPr/>
      <dgm:t>
        <a:bodyPr/>
        <a:lstStyle/>
        <a:p>
          <a:endParaRPr lang="ru-RU"/>
        </a:p>
      </dgm:t>
    </dgm:pt>
    <dgm:pt modelId="{7BE0EC67-F0EA-45B3-ADB6-FAB2734178BF}" type="sibTrans" cxnId="{B8A43B22-9006-44AC-85CC-04483BC7CF94}">
      <dgm:prSet/>
      <dgm:spPr/>
      <dgm:t>
        <a:bodyPr/>
        <a:lstStyle/>
        <a:p>
          <a:endParaRPr lang="ru-RU"/>
        </a:p>
      </dgm:t>
    </dgm:pt>
    <dgm:pt modelId="{9D9107BE-787E-48BC-9756-0CC0CD641C3D}">
      <dgm:prSet phldrT="[Текст]" custT="1"/>
      <dgm:spPr/>
      <dgm:t>
        <a:bodyPr/>
        <a:lstStyle/>
        <a:p>
          <a:endParaRPr lang="ru-RU" sz="3200" b="0" i="0" dirty="0" smtClean="0">
            <a:solidFill>
              <a:schemeClr val="tx1"/>
            </a:solidFill>
          </a:endParaRPr>
        </a:p>
        <a:p>
          <a:r>
            <a:rPr lang="ru-RU" sz="3200" b="0" i="0" dirty="0" smtClean="0">
              <a:solidFill>
                <a:schemeClr val="tx1"/>
              </a:solidFill>
            </a:rPr>
            <a:t>   2022-2025</a:t>
          </a:r>
          <a:endParaRPr lang="ru-RU" sz="3200" b="0" i="0" dirty="0">
            <a:solidFill>
              <a:schemeClr val="tx1"/>
            </a:solidFill>
          </a:endParaRPr>
        </a:p>
      </dgm:t>
    </dgm:pt>
    <dgm:pt modelId="{4A99734F-A6D7-4AA0-AE30-51DD068EE364}" type="sibTrans" cxnId="{01B26DDB-1732-4FA6-BC76-6743702598ED}">
      <dgm:prSet/>
      <dgm:spPr/>
      <dgm:t>
        <a:bodyPr/>
        <a:lstStyle/>
        <a:p>
          <a:endParaRPr lang="ru-RU"/>
        </a:p>
      </dgm:t>
    </dgm:pt>
    <dgm:pt modelId="{3D9771DB-E116-4AE5-9EA7-A14D321C6D48}" type="parTrans" cxnId="{01B26DDB-1732-4FA6-BC76-6743702598ED}">
      <dgm:prSet/>
      <dgm:spPr/>
      <dgm:t>
        <a:bodyPr/>
        <a:lstStyle/>
        <a:p>
          <a:endParaRPr lang="ru-RU"/>
        </a:p>
      </dgm:t>
    </dgm:pt>
    <dgm:pt modelId="{C6750A9E-A0B5-4605-B503-73A9D7AAC04F}" type="pres">
      <dgm:prSet presAssocID="{C5E79306-F06F-4B52-A116-FFAF1652200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F23041B-9498-4E6D-B736-68B3118A6DFE}" type="pres">
      <dgm:prSet presAssocID="{DF0C1988-BCE8-4939-BBE2-0EF6D8F54633}" presName="parentText1" presStyleLbl="node1" presStyleIdx="0" presStyleCnt="5" custScaleX="74091" custScaleY="102190" custLinFactNeighborX="20216" custLinFactNeighborY="-5025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B3FEF-68E6-4B36-95DF-827BF18E2D49}" type="pres">
      <dgm:prSet presAssocID="{DF0C1988-BCE8-4939-BBE2-0EF6D8F54633}" presName="childText1" presStyleLbl="solidAlignAcc1" presStyleIdx="0" presStyleCnt="4" custScaleX="164813" custScaleY="20533" custLinFactNeighborX="12673" custLinFactNeighborY="-942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21A03-89AE-4819-8889-0816CB054AAF}" type="pres">
      <dgm:prSet presAssocID="{FA35E872-79D4-439E-A485-E6D283984219}" presName="parentText2" presStyleLbl="node1" presStyleIdx="1" presStyleCnt="5" custScaleX="63441" custScaleY="76923" custLinFactNeighborX="6190" custLinFactNeighborY="-1515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99631-CC1E-4D93-ADE0-533748D96325}" type="pres">
      <dgm:prSet presAssocID="{FA35E872-79D4-439E-A485-E6D283984219}" presName="childText2" presStyleLbl="solidAlignAcc1" presStyleIdx="1" presStyleCnt="4" custScaleX="167696" custScaleY="22885" custLinFactNeighborX="-56785" custLinFactNeighborY="-720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2DFDD-3373-4481-9F68-F809A37ADD71}" type="pres">
      <dgm:prSet presAssocID="{9747A3C1-313A-408F-BA8F-2EE64FE29F7F}" presName="parentText3" presStyleLbl="node1" presStyleIdx="2" presStyleCnt="5" custScaleX="103148" custScaleY="78140" custLinFactNeighborX="16203" custLinFactNeighborY="2639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C6AEF-A402-40CD-B94E-94A1497C9F76}" type="pres">
      <dgm:prSet presAssocID="{9747A3C1-313A-408F-BA8F-2EE64FE29F7F}" presName="childText3" presStyleLbl="solidAlignAcc1" presStyleIdx="2" presStyleCnt="4" custScaleX="128908" custScaleY="21956" custLinFactX="-25308" custLinFactNeighborX="-100000" custLinFactNeighborY="-512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E379E-77C0-47AE-9B0A-98477DC02D88}" type="pres">
      <dgm:prSet presAssocID="{AB8644AC-072C-4768-AED7-66BB31C832E4}" presName="parentText4" presStyleLbl="node1" presStyleIdx="3" presStyleCnt="5" custScaleX="104302" custLinFactNeighborX="-791" custLinFactNeighborY="7027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424FE-176C-4CDE-9E45-8E2F6D961DB5}" type="pres">
      <dgm:prSet presAssocID="{AB8644AC-072C-4768-AED7-66BB31C832E4}" presName="childText4" presStyleLbl="solidAlignAcc1" presStyleIdx="3" presStyleCnt="4" custScaleX="172997" custScaleY="29006" custLinFactX="-68080" custLinFactNeighborX="-100000" custLinFactNeighborY="-245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12F74-A10E-4B16-8716-1BDAA610AD71}" type="pres">
      <dgm:prSet presAssocID="{EB80D3D1-564F-4BAF-B1C8-02867BEDF297}" presName="parentText5" presStyleLbl="node1" presStyleIdx="4" presStyleCnt="5" custScaleX="184458" custScaleY="74788" custLinFactY="9384" custLinFactNeighborX="-5989" custLinFactNeighborY="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D7553B-DFB4-451D-90DB-60440350CE32}" srcId="{C5E79306-F06F-4B52-A116-FFAF16522003}" destId="{9747A3C1-313A-408F-BA8F-2EE64FE29F7F}" srcOrd="2" destOrd="0" parTransId="{FD5F5251-690B-425E-AD8F-489533786E3F}" sibTransId="{980BADAE-0349-42E4-9D80-23816705CCBA}"/>
    <dgm:cxn modelId="{FFB6A2CD-4697-40C4-AF91-1FC8381DEE59}" type="presOf" srcId="{EB80D3D1-564F-4BAF-B1C8-02867BEDF297}" destId="{22212F74-A10E-4B16-8716-1BDAA610AD71}" srcOrd="0" destOrd="0" presId="urn:microsoft.com/office/officeart/2009/3/layout/IncreasingArrowsProcess"/>
    <dgm:cxn modelId="{653A4BEB-1793-444D-9585-93DC02105D78}" type="presOf" srcId="{402FFBA3-FD29-460E-853B-AC5501BD9844}" destId="{B7599631-CC1E-4D93-ADE0-533748D96325}" srcOrd="0" destOrd="0" presId="urn:microsoft.com/office/officeart/2009/3/layout/IncreasingArrowsProcess"/>
    <dgm:cxn modelId="{AAF96393-DD1E-48DF-8EDE-1F53AE659F22}" type="presOf" srcId="{EFC729A8-4C05-4168-8D6C-304625B5ED1D}" destId="{48CB3FEF-68E6-4B36-95DF-827BF18E2D49}" srcOrd="0" destOrd="0" presId="urn:microsoft.com/office/officeart/2009/3/layout/IncreasingArrowsProcess"/>
    <dgm:cxn modelId="{391598A2-73DD-4B0A-8FDB-E36A57E97FF2}" type="presOf" srcId="{9D9107BE-787E-48BC-9756-0CC0CD641C3D}" destId="{D54424FE-176C-4CDE-9E45-8E2F6D961DB5}" srcOrd="0" destOrd="1" presId="urn:microsoft.com/office/officeart/2009/3/layout/IncreasingArrowsProcess"/>
    <dgm:cxn modelId="{DCC6118E-B281-4BC0-8F5F-CD85D383CC7D}" srcId="{C5E79306-F06F-4B52-A116-FFAF16522003}" destId="{FA35E872-79D4-439E-A485-E6D283984219}" srcOrd="1" destOrd="0" parTransId="{C0100966-9567-47C1-915F-311E1B1C4C54}" sibTransId="{2BAF490E-AC31-48CC-B4E3-D9ABA22167A8}"/>
    <dgm:cxn modelId="{B8A43B22-9006-44AC-85CC-04483BC7CF94}" srcId="{C5E79306-F06F-4B52-A116-FFAF16522003}" destId="{EB80D3D1-564F-4BAF-B1C8-02867BEDF297}" srcOrd="4" destOrd="0" parTransId="{BF0174F0-64E5-4534-A9DF-D5F0897C84CD}" sibTransId="{7BE0EC67-F0EA-45B3-ADB6-FAB2734178BF}"/>
    <dgm:cxn modelId="{50D2A598-7A1E-4D8B-9180-A99A2F514BB5}" srcId="{9747A3C1-313A-408F-BA8F-2EE64FE29F7F}" destId="{C332984B-766E-44C9-B0BC-82193494FFEE}" srcOrd="0" destOrd="0" parTransId="{DF736765-E2A7-41C7-B729-AACA94748F71}" sibTransId="{A3A4915E-A050-4C5E-9FFA-10848E566FB1}"/>
    <dgm:cxn modelId="{99C1BB5A-0762-4550-9DBE-F2CA861A5BBB}" type="presOf" srcId="{DF0C1988-BCE8-4939-BBE2-0EF6D8F54633}" destId="{1F23041B-9498-4E6D-B736-68B3118A6DFE}" srcOrd="0" destOrd="0" presId="urn:microsoft.com/office/officeart/2009/3/layout/IncreasingArrowsProcess"/>
    <dgm:cxn modelId="{42A451E7-A988-4A6B-B461-5A50ABAC3077}" srcId="{C5E79306-F06F-4B52-A116-FFAF16522003}" destId="{DF0C1988-BCE8-4939-BBE2-0EF6D8F54633}" srcOrd="0" destOrd="0" parTransId="{CBC49E63-6B4E-49AE-9218-269D7CD4D846}" sibTransId="{88D5711B-6323-4D8B-9435-46691F0DB8C2}"/>
    <dgm:cxn modelId="{3FA9878E-8447-4841-9766-1DD72B98EDD3}" type="presOf" srcId="{C5E79306-F06F-4B52-A116-FFAF16522003}" destId="{C6750A9E-A0B5-4605-B503-73A9D7AAC04F}" srcOrd="0" destOrd="0" presId="urn:microsoft.com/office/officeart/2009/3/layout/IncreasingArrowsProcess"/>
    <dgm:cxn modelId="{993DD7AC-BC06-4E7B-AD9F-FF53B2480494}" srcId="{C5E79306-F06F-4B52-A116-FFAF16522003}" destId="{AB8644AC-072C-4768-AED7-66BB31C832E4}" srcOrd="3" destOrd="0" parTransId="{65AC624A-E739-4D1A-A5AA-C4409FE61DC4}" sibTransId="{FBA2B765-C9F0-4813-912D-C6E00DA32825}"/>
    <dgm:cxn modelId="{F34613DC-6AEE-4BC4-888A-8E50DC1370BE}" srcId="{AB8644AC-072C-4768-AED7-66BB31C832E4}" destId="{250359EE-CE5A-494B-997C-108FCA19454C}" srcOrd="0" destOrd="0" parTransId="{D9838B3B-19AD-4B30-875F-2CFC3E274807}" sibTransId="{A02DA405-F49E-4D31-AFBF-AEA940E9F813}"/>
    <dgm:cxn modelId="{4BBAC3D3-06D1-4568-B922-5176780E76EF}" type="presOf" srcId="{AB8644AC-072C-4768-AED7-66BB31C832E4}" destId="{569E379E-77C0-47AE-9B0A-98477DC02D88}" srcOrd="0" destOrd="0" presId="urn:microsoft.com/office/officeart/2009/3/layout/IncreasingArrowsProcess"/>
    <dgm:cxn modelId="{AB89EB42-FC77-4921-B013-7C482E61A8CE}" srcId="{DF0C1988-BCE8-4939-BBE2-0EF6D8F54633}" destId="{EFC729A8-4C05-4168-8D6C-304625B5ED1D}" srcOrd="0" destOrd="0" parTransId="{FBE2BB82-1728-4BBA-90FE-709B2C19A781}" sibTransId="{DC08C423-8A04-452B-A34A-2B3F5EEB4C59}"/>
    <dgm:cxn modelId="{0028E307-1BF2-4E59-9A85-76321BD02E45}" type="presOf" srcId="{FA35E872-79D4-439E-A485-E6D283984219}" destId="{44721A03-89AE-4819-8889-0816CB054AAF}" srcOrd="0" destOrd="0" presId="urn:microsoft.com/office/officeart/2009/3/layout/IncreasingArrowsProcess"/>
    <dgm:cxn modelId="{C6596159-4C5C-43BA-983D-5E59BCA4817E}" srcId="{FA35E872-79D4-439E-A485-E6D283984219}" destId="{402FFBA3-FD29-460E-853B-AC5501BD9844}" srcOrd="0" destOrd="0" parTransId="{9771FBF3-5ECF-428E-A0D3-71A0D98F68D6}" sibTransId="{50221EF3-60A7-47D8-8509-A62FC1166B64}"/>
    <dgm:cxn modelId="{CB76ECFD-A0FC-45D6-92C7-CE21A3CA7894}" type="presOf" srcId="{C332984B-766E-44C9-B0BC-82193494FFEE}" destId="{F33C6AEF-A402-40CD-B94E-94A1497C9F76}" srcOrd="0" destOrd="0" presId="urn:microsoft.com/office/officeart/2009/3/layout/IncreasingArrowsProcess"/>
    <dgm:cxn modelId="{C0B68613-FF7F-402B-8572-DB976E2EFD46}" srcId="{C5E79306-F06F-4B52-A116-FFAF16522003}" destId="{7CAB8979-64CF-4486-BA93-BBD7E5936199}" srcOrd="5" destOrd="0" parTransId="{227A3229-4E75-46BC-9D47-B811F9C23650}" sibTransId="{76C986EA-4032-4863-8951-11035000E840}"/>
    <dgm:cxn modelId="{AEC3AA02-06D2-4600-B413-B3B36A5EE58F}" type="presOf" srcId="{9747A3C1-313A-408F-BA8F-2EE64FE29F7F}" destId="{C8E2DFDD-3373-4481-9F68-F809A37ADD71}" srcOrd="0" destOrd="0" presId="urn:microsoft.com/office/officeart/2009/3/layout/IncreasingArrowsProcess"/>
    <dgm:cxn modelId="{73E3AAC0-47F2-4DE4-AA64-5D76493F8C0A}" type="presOf" srcId="{250359EE-CE5A-494B-997C-108FCA19454C}" destId="{D54424FE-176C-4CDE-9E45-8E2F6D961DB5}" srcOrd="0" destOrd="0" presId="urn:microsoft.com/office/officeart/2009/3/layout/IncreasingArrowsProcess"/>
    <dgm:cxn modelId="{01B26DDB-1732-4FA6-BC76-6743702598ED}" srcId="{AB8644AC-072C-4768-AED7-66BB31C832E4}" destId="{9D9107BE-787E-48BC-9756-0CC0CD641C3D}" srcOrd="1" destOrd="0" parTransId="{3D9771DB-E116-4AE5-9EA7-A14D321C6D48}" sibTransId="{4A99734F-A6D7-4AA0-AE30-51DD068EE364}"/>
    <dgm:cxn modelId="{390CE42C-7FBC-4DA6-8FB0-2366C8A9AAFA}" type="presParOf" srcId="{C6750A9E-A0B5-4605-B503-73A9D7AAC04F}" destId="{1F23041B-9498-4E6D-B736-68B3118A6DFE}" srcOrd="0" destOrd="0" presId="urn:microsoft.com/office/officeart/2009/3/layout/IncreasingArrowsProcess"/>
    <dgm:cxn modelId="{8FF55D01-4A5C-4EC6-AE88-A3012E01754C}" type="presParOf" srcId="{C6750A9E-A0B5-4605-B503-73A9D7AAC04F}" destId="{48CB3FEF-68E6-4B36-95DF-827BF18E2D49}" srcOrd="1" destOrd="0" presId="urn:microsoft.com/office/officeart/2009/3/layout/IncreasingArrowsProcess"/>
    <dgm:cxn modelId="{0BFEE413-A50C-44FC-85B2-F54F228DCEB7}" type="presParOf" srcId="{C6750A9E-A0B5-4605-B503-73A9D7AAC04F}" destId="{44721A03-89AE-4819-8889-0816CB054AAF}" srcOrd="2" destOrd="0" presId="urn:microsoft.com/office/officeart/2009/3/layout/IncreasingArrowsProcess"/>
    <dgm:cxn modelId="{96C7F3E3-0DF7-4A86-B54D-5064C91F3303}" type="presParOf" srcId="{C6750A9E-A0B5-4605-B503-73A9D7AAC04F}" destId="{B7599631-CC1E-4D93-ADE0-533748D96325}" srcOrd="3" destOrd="0" presId="urn:microsoft.com/office/officeart/2009/3/layout/IncreasingArrowsProcess"/>
    <dgm:cxn modelId="{16E3312B-7492-41D9-B49A-584E75F01E3C}" type="presParOf" srcId="{C6750A9E-A0B5-4605-B503-73A9D7AAC04F}" destId="{C8E2DFDD-3373-4481-9F68-F809A37ADD71}" srcOrd="4" destOrd="0" presId="urn:microsoft.com/office/officeart/2009/3/layout/IncreasingArrowsProcess"/>
    <dgm:cxn modelId="{023A562B-9D89-4FFA-A5CA-CDD62DC10E5D}" type="presParOf" srcId="{C6750A9E-A0B5-4605-B503-73A9D7AAC04F}" destId="{F33C6AEF-A402-40CD-B94E-94A1497C9F76}" srcOrd="5" destOrd="0" presId="urn:microsoft.com/office/officeart/2009/3/layout/IncreasingArrowsProcess"/>
    <dgm:cxn modelId="{BBBBB943-8D51-4692-A019-49DD4B8DF79C}" type="presParOf" srcId="{C6750A9E-A0B5-4605-B503-73A9D7AAC04F}" destId="{569E379E-77C0-47AE-9B0A-98477DC02D88}" srcOrd="6" destOrd="0" presId="urn:microsoft.com/office/officeart/2009/3/layout/IncreasingArrowsProcess"/>
    <dgm:cxn modelId="{2136C0A9-CA6C-4938-8766-CF823358AFFF}" type="presParOf" srcId="{C6750A9E-A0B5-4605-B503-73A9D7AAC04F}" destId="{D54424FE-176C-4CDE-9E45-8E2F6D961DB5}" srcOrd="7" destOrd="0" presId="urn:microsoft.com/office/officeart/2009/3/layout/IncreasingArrowsProcess"/>
    <dgm:cxn modelId="{945022E3-4437-4BCD-AC12-14031BFE4BA9}" type="presParOf" srcId="{C6750A9E-A0B5-4605-B503-73A9D7AAC04F}" destId="{22212F74-A10E-4B16-8716-1BDAA610AD71}" srcOrd="8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8B02E8-9F16-4D8A-BF7E-A991A8B8732B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2FE745-92F2-4C1E-8937-6D548F744AF0}">
      <dgm:prSet phldrT="[Текст]" custT="1"/>
      <dgm:spPr/>
      <dgm:t>
        <a:bodyPr/>
        <a:lstStyle/>
        <a:p>
          <a:pPr algn="ctr"/>
          <a:r>
            <a:rPr lang="ru-RU" sz="1800" dirty="0">
              <a:solidFill>
                <a:schemeClr val="tx1"/>
              </a:solidFill>
              <a:latin typeface="+mj-lt"/>
            </a:rPr>
            <a:t>Руководитель образовательной 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программы - АСОП</a:t>
          </a:r>
          <a:endParaRPr lang="ru-RU" sz="1800" dirty="0">
            <a:solidFill>
              <a:schemeClr val="tx1"/>
            </a:solidFill>
            <a:latin typeface="+mj-lt"/>
          </a:endParaRPr>
        </a:p>
      </dgm:t>
    </dgm:pt>
    <dgm:pt modelId="{DB6F5E34-F9CD-4D63-A4A5-BD8458FBE065}" type="parTrans" cxnId="{E181FE14-806F-4B69-9FB2-125FCAA35216}">
      <dgm:prSet/>
      <dgm:spPr/>
      <dgm:t>
        <a:bodyPr/>
        <a:lstStyle/>
        <a:p>
          <a:endParaRPr lang="ru-RU"/>
        </a:p>
      </dgm:t>
    </dgm:pt>
    <dgm:pt modelId="{DBEBD82D-5615-4775-BB4A-AEFCDE891321}" type="sibTrans" cxnId="{E181FE14-806F-4B69-9FB2-125FCAA35216}">
      <dgm:prSet/>
      <dgm:spPr/>
      <dgm:t>
        <a:bodyPr/>
        <a:lstStyle/>
        <a:p>
          <a:endParaRPr lang="ru-RU"/>
        </a:p>
      </dgm:t>
    </dgm:pt>
    <dgm:pt modelId="{F741B786-5712-4623-B04E-8F7289608F04}">
      <dgm:prSet phldrT="[Текст]" custT="1"/>
      <dgm:spPr/>
      <dgm:t>
        <a:bodyPr/>
        <a:lstStyle/>
        <a:p>
          <a:r>
            <a:rPr lang="ru-RU" sz="1800" dirty="0" err="1">
              <a:solidFill>
                <a:schemeClr val="tx1"/>
              </a:solidFill>
              <a:latin typeface="+mj-lt"/>
            </a:rPr>
            <a:t>Внеучебная</a:t>
          </a:r>
          <a:r>
            <a:rPr lang="ru-RU" sz="1800" dirty="0">
              <a:solidFill>
                <a:schemeClr val="tx1"/>
              </a:solidFill>
              <a:latin typeface="+mj-lt"/>
            </a:rPr>
            <a:t> деятельность</a:t>
          </a:r>
        </a:p>
      </dgm:t>
    </dgm:pt>
    <dgm:pt modelId="{7B7BCACD-FCCE-4BFD-88D7-91A2AB31A8EC}" type="parTrans" cxnId="{95D3DB76-E9F8-4409-9BC1-0BB5B12D68E7}">
      <dgm:prSet/>
      <dgm:spPr/>
      <dgm:t>
        <a:bodyPr/>
        <a:lstStyle/>
        <a:p>
          <a:endParaRPr lang="ru-RU"/>
        </a:p>
      </dgm:t>
    </dgm:pt>
    <dgm:pt modelId="{5C918E11-AAB4-4925-9901-84742477E8EF}" type="sibTrans" cxnId="{95D3DB76-E9F8-4409-9BC1-0BB5B12D68E7}">
      <dgm:prSet/>
      <dgm:spPr/>
      <dgm:t>
        <a:bodyPr/>
        <a:lstStyle/>
        <a:p>
          <a:endParaRPr lang="ru-RU"/>
        </a:p>
      </dgm:t>
    </dgm:pt>
    <dgm:pt modelId="{BB273555-849F-4B64-A55A-9AE2D2C8888C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+mj-lt"/>
            </a:rPr>
            <a:t>Олимпиадная деятельность</a:t>
          </a:r>
        </a:p>
      </dgm:t>
    </dgm:pt>
    <dgm:pt modelId="{4D69917C-8330-45A9-BD16-053A5CBF37CA}" type="parTrans" cxnId="{CDB7A9F6-31B8-4AD3-9325-50B93E2247CF}">
      <dgm:prSet/>
      <dgm:spPr/>
      <dgm:t>
        <a:bodyPr/>
        <a:lstStyle/>
        <a:p>
          <a:endParaRPr lang="ru-RU"/>
        </a:p>
      </dgm:t>
    </dgm:pt>
    <dgm:pt modelId="{066FA5BF-66EE-4722-ABEF-464945D89FEA}" type="sibTrans" cxnId="{CDB7A9F6-31B8-4AD3-9325-50B93E2247CF}">
      <dgm:prSet/>
      <dgm:spPr/>
      <dgm:t>
        <a:bodyPr/>
        <a:lstStyle/>
        <a:p>
          <a:endParaRPr lang="ru-RU"/>
        </a:p>
      </dgm:t>
    </dgm:pt>
    <dgm:pt modelId="{FD5BC2AE-AC3D-468D-A55F-5D701F1E48F4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+mj-lt"/>
            </a:rPr>
            <a:t>Профориентация</a:t>
          </a:r>
        </a:p>
      </dgm:t>
    </dgm:pt>
    <dgm:pt modelId="{14F49719-31FC-4A47-B43F-02A95F7E186F}" type="parTrans" cxnId="{4B00B74A-A26A-404E-B325-08E6004FC152}">
      <dgm:prSet/>
      <dgm:spPr/>
      <dgm:t>
        <a:bodyPr/>
        <a:lstStyle/>
        <a:p>
          <a:endParaRPr lang="ru-RU"/>
        </a:p>
      </dgm:t>
    </dgm:pt>
    <dgm:pt modelId="{A58A28AB-3E38-4488-9F5D-07BC3A0FD9B7}" type="sibTrans" cxnId="{4B00B74A-A26A-404E-B325-08E6004FC152}">
      <dgm:prSet/>
      <dgm:spPr/>
      <dgm:t>
        <a:bodyPr/>
        <a:lstStyle/>
        <a:p>
          <a:endParaRPr lang="ru-RU"/>
        </a:p>
      </dgm:t>
    </dgm:pt>
    <dgm:pt modelId="{D8DD84EE-6637-44D4-9612-360C550870DA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+mj-lt"/>
            </a:rPr>
            <a:t>Учебная 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деятельность (РУП, РПД, ООП, БРС)</a:t>
          </a:r>
          <a:endParaRPr lang="ru-RU" sz="1800" dirty="0">
            <a:solidFill>
              <a:schemeClr val="tx1"/>
            </a:solidFill>
            <a:latin typeface="+mj-lt"/>
          </a:endParaRPr>
        </a:p>
      </dgm:t>
    </dgm:pt>
    <dgm:pt modelId="{DAD91ACC-5A50-49ED-A4FA-BD44A04A7FB7}" type="parTrans" cxnId="{D9C04EDA-26E7-4CA0-AC18-B04EA001A669}">
      <dgm:prSet/>
      <dgm:spPr/>
      <dgm:t>
        <a:bodyPr/>
        <a:lstStyle/>
        <a:p>
          <a:endParaRPr lang="ru-RU"/>
        </a:p>
      </dgm:t>
    </dgm:pt>
    <dgm:pt modelId="{204EF0EA-177A-402F-9B60-ABDE8AE8E62C}" type="sibTrans" cxnId="{D9C04EDA-26E7-4CA0-AC18-B04EA001A669}">
      <dgm:prSet/>
      <dgm:spPr/>
      <dgm:t>
        <a:bodyPr/>
        <a:lstStyle/>
        <a:p>
          <a:endParaRPr lang="ru-RU"/>
        </a:p>
      </dgm:t>
    </dgm:pt>
    <dgm:pt modelId="{70B59A1F-FDAF-4A9E-8E3B-B5B884103D67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+mj-lt"/>
            </a:rPr>
            <a:t>Кураторы</a:t>
          </a:r>
        </a:p>
      </dgm:t>
    </dgm:pt>
    <dgm:pt modelId="{BBF250BE-1AF9-4629-97C0-BF3BC149FC91}" type="parTrans" cxnId="{84587850-EE18-49FC-9EB5-24E7E88CA31B}">
      <dgm:prSet/>
      <dgm:spPr/>
      <dgm:t>
        <a:bodyPr/>
        <a:lstStyle/>
        <a:p>
          <a:endParaRPr lang="ru-RU"/>
        </a:p>
      </dgm:t>
    </dgm:pt>
    <dgm:pt modelId="{8BCDDC8C-1036-4E1A-83CE-ECA7A1AD3D48}" type="sibTrans" cxnId="{84587850-EE18-49FC-9EB5-24E7E88CA31B}">
      <dgm:prSet/>
      <dgm:spPr/>
      <dgm:t>
        <a:bodyPr/>
        <a:lstStyle/>
        <a:p>
          <a:endParaRPr lang="ru-RU"/>
        </a:p>
      </dgm:t>
    </dgm:pt>
    <dgm:pt modelId="{AB4C5F96-F4BD-4C12-B347-CE8F6A9C1166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+mj-lt"/>
            </a:rPr>
            <a:t>НИРС</a:t>
          </a:r>
        </a:p>
      </dgm:t>
    </dgm:pt>
    <dgm:pt modelId="{79BD4D85-4E9F-4A33-960E-58F9D53CDBB7}" type="parTrans" cxnId="{0BEAF933-9C8C-447E-9D4F-27B1CDD72717}">
      <dgm:prSet/>
      <dgm:spPr/>
      <dgm:t>
        <a:bodyPr/>
        <a:lstStyle/>
        <a:p>
          <a:endParaRPr lang="ru-RU"/>
        </a:p>
      </dgm:t>
    </dgm:pt>
    <dgm:pt modelId="{1B53CFBE-AE3F-4901-9EDC-5AF4D9C38673}" type="sibTrans" cxnId="{0BEAF933-9C8C-447E-9D4F-27B1CDD72717}">
      <dgm:prSet/>
      <dgm:spPr/>
      <dgm:t>
        <a:bodyPr/>
        <a:lstStyle/>
        <a:p>
          <a:endParaRPr lang="ru-RU"/>
        </a:p>
      </dgm:t>
    </dgm:pt>
    <dgm:pt modelId="{B2EE4ED7-39AA-4A92-9F9F-B10752F4A04F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+mj-lt"/>
            </a:rPr>
            <a:t>Трудоустройство</a:t>
          </a:r>
        </a:p>
      </dgm:t>
    </dgm:pt>
    <dgm:pt modelId="{B9C21D1B-4F5B-4734-A637-DC74E07E3DAD}" type="parTrans" cxnId="{4B74B64D-7225-41FD-87DD-0C594E1329EA}">
      <dgm:prSet/>
      <dgm:spPr/>
      <dgm:t>
        <a:bodyPr/>
        <a:lstStyle/>
        <a:p>
          <a:endParaRPr lang="ru-RU"/>
        </a:p>
      </dgm:t>
    </dgm:pt>
    <dgm:pt modelId="{6998657D-4FAB-4AA1-93B2-C7AE9883D6A6}" type="sibTrans" cxnId="{4B74B64D-7225-41FD-87DD-0C594E1329EA}">
      <dgm:prSet/>
      <dgm:spPr/>
      <dgm:t>
        <a:bodyPr/>
        <a:lstStyle/>
        <a:p>
          <a:endParaRPr lang="ru-RU"/>
        </a:p>
      </dgm:t>
    </dgm:pt>
    <dgm:pt modelId="{4F9CDC97-6D35-4B86-BE3A-3907E2011FCE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+mj-lt"/>
            </a:rPr>
            <a:t>Социально-инновационная деятельность</a:t>
          </a:r>
        </a:p>
      </dgm:t>
    </dgm:pt>
    <dgm:pt modelId="{99FEDFD7-41A9-44C7-A9D7-4F9BBB9F8DB4}" type="parTrans" cxnId="{7AD43A16-FC70-4CD4-84B2-28231066D152}">
      <dgm:prSet/>
      <dgm:spPr/>
      <dgm:t>
        <a:bodyPr/>
        <a:lstStyle/>
        <a:p>
          <a:endParaRPr lang="ru-RU"/>
        </a:p>
      </dgm:t>
    </dgm:pt>
    <dgm:pt modelId="{6B776C26-9BBF-495E-81FA-316F4754CAFB}" type="sibTrans" cxnId="{7AD43A16-FC70-4CD4-84B2-28231066D152}">
      <dgm:prSet/>
      <dgm:spPr/>
      <dgm:t>
        <a:bodyPr/>
        <a:lstStyle/>
        <a:p>
          <a:endParaRPr lang="ru-RU"/>
        </a:p>
      </dgm:t>
    </dgm:pt>
    <dgm:pt modelId="{F7B65C39-281C-4B48-A6BD-F5D3C33484F7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+mj-lt"/>
            </a:rPr>
            <a:t>Кружки</a:t>
          </a:r>
        </a:p>
      </dgm:t>
    </dgm:pt>
    <dgm:pt modelId="{D8438820-60D6-4496-8BB8-3BB30766369E}" type="parTrans" cxnId="{F4387B07-3F6E-49A3-94FB-D392EDFA5133}">
      <dgm:prSet/>
      <dgm:spPr/>
      <dgm:t>
        <a:bodyPr/>
        <a:lstStyle/>
        <a:p>
          <a:endParaRPr lang="ru-RU"/>
        </a:p>
      </dgm:t>
    </dgm:pt>
    <dgm:pt modelId="{8C328659-91A8-4D66-9C11-2A420A92262A}" type="sibTrans" cxnId="{F4387B07-3F6E-49A3-94FB-D392EDFA5133}">
      <dgm:prSet/>
      <dgm:spPr/>
      <dgm:t>
        <a:bodyPr/>
        <a:lstStyle/>
        <a:p>
          <a:endParaRPr lang="ru-RU"/>
        </a:p>
      </dgm:t>
    </dgm:pt>
    <dgm:pt modelId="{599CC977-1990-40F3-93D1-73CD32A83108}" type="pres">
      <dgm:prSet presAssocID="{498B02E8-9F16-4D8A-BF7E-A991A8B8732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D80B20-BD58-48F2-A61F-F2C95F2CF515}" type="pres">
      <dgm:prSet presAssocID="{498B02E8-9F16-4D8A-BF7E-A991A8B8732B}" presName="hierFlow" presStyleCnt="0"/>
      <dgm:spPr/>
    </dgm:pt>
    <dgm:pt modelId="{A1863889-3B39-4FC9-B8F4-882CA6C68FFC}" type="pres">
      <dgm:prSet presAssocID="{498B02E8-9F16-4D8A-BF7E-A991A8B8732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71AA8CD-66B7-4738-A247-87F8C09DE59B}" type="pres">
      <dgm:prSet presAssocID="{522FE745-92F2-4C1E-8937-6D548F744AF0}" presName="Name14" presStyleCnt="0"/>
      <dgm:spPr/>
    </dgm:pt>
    <dgm:pt modelId="{93E8F070-9FCF-4F2C-9E0C-0C9B26501336}" type="pres">
      <dgm:prSet presAssocID="{522FE745-92F2-4C1E-8937-6D548F744AF0}" presName="level1Shape" presStyleLbl="node0" presStyleIdx="0" presStyleCnt="1" custScaleX="642200" custScaleY="147929" custLinFactNeighborX="-19346" custLinFactNeighborY="-201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E0A707-DE4A-46A5-B987-71D206439CC9}" type="pres">
      <dgm:prSet presAssocID="{522FE745-92F2-4C1E-8937-6D548F744AF0}" presName="hierChild2" presStyleCnt="0"/>
      <dgm:spPr/>
    </dgm:pt>
    <dgm:pt modelId="{7225E023-8193-442E-88E9-6FC0AB44EEF6}" type="pres">
      <dgm:prSet presAssocID="{7B7BCACD-FCCE-4BFD-88D7-91A2AB31A8EC}" presName="Name19" presStyleLbl="parChTrans1D2" presStyleIdx="0" presStyleCnt="3"/>
      <dgm:spPr/>
      <dgm:t>
        <a:bodyPr/>
        <a:lstStyle/>
        <a:p>
          <a:endParaRPr lang="ru-RU"/>
        </a:p>
      </dgm:t>
    </dgm:pt>
    <dgm:pt modelId="{85ED4451-D34A-4D6F-BC61-2A6EAE2FEDE6}" type="pres">
      <dgm:prSet presAssocID="{F741B786-5712-4623-B04E-8F7289608F04}" presName="Name21" presStyleCnt="0"/>
      <dgm:spPr/>
    </dgm:pt>
    <dgm:pt modelId="{A44DE7C8-4FDF-4851-8322-F9ECB25844EC}" type="pres">
      <dgm:prSet presAssocID="{F741B786-5712-4623-B04E-8F7289608F04}" presName="level2Shape" presStyleLbl="node2" presStyleIdx="0" presStyleCnt="3" custScaleX="271059" custLinFactNeighborX="-56402" custLinFactNeighborY="1659"/>
      <dgm:spPr/>
      <dgm:t>
        <a:bodyPr/>
        <a:lstStyle/>
        <a:p>
          <a:endParaRPr lang="ru-RU"/>
        </a:p>
      </dgm:t>
    </dgm:pt>
    <dgm:pt modelId="{BEA19A25-1DD9-455A-88A4-06CBAA387292}" type="pres">
      <dgm:prSet presAssocID="{F741B786-5712-4623-B04E-8F7289608F04}" presName="hierChild3" presStyleCnt="0"/>
      <dgm:spPr/>
    </dgm:pt>
    <dgm:pt modelId="{3B3F780F-BC33-4239-A6D2-364837665A85}" type="pres">
      <dgm:prSet presAssocID="{4D69917C-8330-45A9-BD16-053A5CBF37CA}" presName="Name19" presStyleLbl="parChTrans1D3" presStyleIdx="0" presStyleCnt="6"/>
      <dgm:spPr/>
      <dgm:t>
        <a:bodyPr/>
        <a:lstStyle/>
        <a:p>
          <a:endParaRPr lang="ru-RU"/>
        </a:p>
      </dgm:t>
    </dgm:pt>
    <dgm:pt modelId="{082F9372-A9A9-403E-B268-E460A2A7FE18}" type="pres">
      <dgm:prSet presAssocID="{BB273555-849F-4B64-A55A-9AE2D2C8888C}" presName="Name21" presStyleCnt="0"/>
      <dgm:spPr/>
    </dgm:pt>
    <dgm:pt modelId="{C6813FB6-4541-4C1A-9642-2BC2A29034D9}" type="pres">
      <dgm:prSet presAssocID="{BB273555-849F-4B64-A55A-9AE2D2C8888C}" presName="level2Shape" presStyleLbl="node3" presStyleIdx="0" presStyleCnt="6" custScaleX="184354" custScaleY="141910" custLinFactNeighborX="15974" custLinFactNeighborY="31328"/>
      <dgm:spPr/>
      <dgm:t>
        <a:bodyPr/>
        <a:lstStyle/>
        <a:p>
          <a:endParaRPr lang="ru-RU"/>
        </a:p>
      </dgm:t>
    </dgm:pt>
    <dgm:pt modelId="{18D5D1AD-1784-4F9B-BDBE-F89D9BF3C586}" type="pres">
      <dgm:prSet presAssocID="{BB273555-849F-4B64-A55A-9AE2D2C8888C}" presName="hierChild3" presStyleCnt="0"/>
      <dgm:spPr/>
    </dgm:pt>
    <dgm:pt modelId="{CA009460-F1AE-4E6E-ABB2-BC87A2D332C9}" type="pres">
      <dgm:prSet presAssocID="{14F49719-31FC-4A47-B43F-02A95F7E186F}" presName="Name19" presStyleLbl="parChTrans1D3" presStyleIdx="1" presStyleCnt="6"/>
      <dgm:spPr/>
      <dgm:t>
        <a:bodyPr/>
        <a:lstStyle/>
        <a:p>
          <a:endParaRPr lang="ru-RU"/>
        </a:p>
      </dgm:t>
    </dgm:pt>
    <dgm:pt modelId="{F22EA711-ED5B-4FE4-8DD6-6D3C2C8921DD}" type="pres">
      <dgm:prSet presAssocID="{FD5BC2AE-AC3D-468D-A55F-5D701F1E48F4}" presName="Name21" presStyleCnt="0"/>
      <dgm:spPr/>
    </dgm:pt>
    <dgm:pt modelId="{943692FD-AACD-4FE2-8431-4F252A68E265}" type="pres">
      <dgm:prSet presAssocID="{FD5BC2AE-AC3D-468D-A55F-5D701F1E48F4}" presName="level2Shape" presStyleLbl="node3" presStyleIdx="1" presStyleCnt="6" custScaleX="279483" custScaleY="88656" custLinFactNeighborX="7974" custLinFactNeighborY="32786"/>
      <dgm:spPr/>
      <dgm:t>
        <a:bodyPr/>
        <a:lstStyle/>
        <a:p>
          <a:endParaRPr lang="ru-RU"/>
        </a:p>
      </dgm:t>
    </dgm:pt>
    <dgm:pt modelId="{1E176F43-935D-4B00-966C-8EFB715FADDC}" type="pres">
      <dgm:prSet presAssocID="{FD5BC2AE-AC3D-468D-A55F-5D701F1E48F4}" presName="hierChild3" presStyleCnt="0"/>
      <dgm:spPr/>
    </dgm:pt>
    <dgm:pt modelId="{E48B74A8-E82C-484F-BB52-679E915C3260}" type="pres">
      <dgm:prSet presAssocID="{B9C21D1B-4F5B-4734-A637-DC74E07E3DAD}" presName="Name19" presStyleLbl="parChTrans1D3" presStyleIdx="2" presStyleCnt="6"/>
      <dgm:spPr/>
      <dgm:t>
        <a:bodyPr/>
        <a:lstStyle/>
        <a:p>
          <a:endParaRPr lang="ru-RU"/>
        </a:p>
      </dgm:t>
    </dgm:pt>
    <dgm:pt modelId="{B712DAC3-B5C3-4F01-9913-9E950325BA18}" type="pres">
      <dgm:prSet presAssocID="{B2EE4ED7-39AA-4A92-9F9F-B10752F4A04F}" presName="Name21" presStyleCnt="0"/>
      <dgm:spPr/>
    </dgm:pt>
    <dgm:pt modelId="{FB784640-3B5C-4BB2-B7BF-16146B408A61}" type="pres">
      <dgm:prSet presAssocID="{B2EE4ED7-39AA-4A92-9F9F-B10752F4A04F}" presName="level2Shape" presStyleLbl="node3" presStyleIdx="2" presStyleCnt="6" custScaleX="239193" custLinFactNeighborX="15143" custLinFactNeighborY="33616"/>
      <dgm:spPr/>
      <dgm:t>
        <a:bodyPr/>
        <a:lstStyle/>
        <a:p>
          <a:endParaRPr lang="ru-RU"/>
        </a:p>
      </dgm:t>
    </dgm:pt>
    <dgm:pt modelId="{8045DA90-9088-4B83-9A39-C9B79DAAED5E}" type="pres">
      <dgm:prSet presAssocID="{B2EE4ED7-39AA-4A92-9F9F-B10752F4A04F}" presName="hierChild3" presStyleCnt="0"/>
      <dgm:spPr/>
    </dgm:pt>
    <dgm:pt modelId="{01F04FB7-8D0A-49C8-89D2-4634B2F2F39A}" type="pres">
      <dgm:prSet presAssocID="{DAD91ACC-5A50-49ED-A4FA-BD44A04A7FB7}" presName="Name19" presStyleLbl="parChTrans1D2" presStyleIdx="1" presStyleCnt="3"/>
      <dgm:spPr/>
      <dgm:t>
        <a:bodyPr/>
        <a:lstStyle/>
        <a:p>
          <a:endParaRPr lang="ru-RU"/>
        </a:p>
      </dgm:t>
    </dgm:pt>
    <dgm:pt modelId="{DE1DFBD9-6D00-423E-8001-67941B5D5408}" type="pres">
      <dgm:prSet presAssocID="{D8DD84EE-6637-44D4-9612-360C550870DA}" presName="Name21" presStyleCnt="0"/>
      <dgm:spPr/>
    </dgm:pt>
    <dgm:pt modelId="{83FD662E-B68C-47D6-9035-EE4B504F35F1}" type="pres">
      <dgm:prSet presAssocID="{D8DD84EE-6637-44D4-9612-360C550870DA}" presName="level2Shape" presStyleLbl="node2" presStyleIdx="1" presStyleCnt="3" custScaleX="324979" custScaleY="114393" custLinFactX="-8972" custLinFactNeighborX="-100000" custLinFactNeighborY="3806"/>
      <dgm:spPr/>
      <dgm:t>
        <a:bodyPr/>
        <a:lstStyle/>
        <a:p>
          <a:endParaRPr lang="ru-RU"/>
        </a:p>
      </dgm:t>
    </dgm:pt>
    <dgm:pt modelId="{448157A1-079F-4B74-BFCC-A6D3C53697FF}" type="pres">
      <dgm:prSet presAssocID="{D8DD84EE-6637-44D4-9612-360C550870DA}" presName="hierChild3" presStyleCnt="0"/>
      <dgm:spPr/>
    </dgm:pt>
    <dgm:pt modelId="{CE87DDF4-6B6B-4C94-8E08-23347D42283F}" type="pres">
      <dgm:prSet presAssocID="{BBF250BE-1AF9-4629-97C0-BF3BC149FC91}" presName="Name19" presStyleLbl="parChTrans1D3" presStyleIdx="3" presStyleCnt="6"/>
      <dgm:spPr/>
      <dgm:t>
        <a:bodyPr/>
        <a:lstStyle/>
        <a:p>
          <a:endParaRPr lang="ru-RU"/>
        </a:p>
      </dgm:t>
    </dgm:pt>
    <dgm:pt modelId="{17F81C4D-C9AA-4CF3-8EE5-536D29E26BC7}" type="pres">
      <dgm:prSet presAssocID="{70B59A1F-FDAF-4A9E-8E3B-B5B884103D67}" presName="Name21" presStyleCnt="0"/>
      <dgm:spPr/>
    </dgm:pt>
    <dgm:pt modelId="{416F8535-D1D3-4C2B-BDCD-763A6586CEFF}" type="pres">
      <dgm:prSet presAssocID="{70B59A1F-FDAF-4A9E-8E3B-B5B884103D67}" presName="level2Shape" presStyleLbl="node3" presStyleIdx="3" presStyleCnt="6" custScaleX="138144" custLinFactNeighborX="18260" custLinFactNeighborY="34131"/>
      <dgm:spPr/>
      <dgm:t>
        <a:bodyPr/>
        <a:lstStyle/>
        <a:p>
          <a:endParaRPr lang="ru-RU"/>
        </a:p>
      </dgm:t>
    </dgm:pt>
    <dgm:pt modelId="{C6AB7638-C8D5-48CD-A37E-E769FBA587F9}" type="pres">
      <dgm:prSet presAssocID="{70B59A1F-FDAF-4A9E-8E3B-B5B884103D67}" presName="hierChild3" presStyleCnt="0"/>
      <dgm:spPr/>
    </dgm:pt>
    <dgm:pt modelId="{B5765DE7-F3E6-4F8C-B19E-B07F5C554DE9}" type="pres">
      <dgm:prSet presAssocID="{79BD4D85-4E9F-4A33-960E-58F9D53CDBB7}" presName="Name19" presStyleLbl="parChTrans1D2" presStyleIdx="2" presStyleCnt="3"/>
      <dgm:spPr/>
      <dgm:t>
        <a:bodyPr/>
        <a:lstStyle/>
        <a:p>
          <a:endParaRPr lang="ru-RU"/>
        </a:p>
      </dgm:t>
    </dgm:pt>
    <dgm:pt modelId="{BBC69345-3E9C-407B-98C4-FBC9CB6089CF}" type="pres">
      <dgm:prSet presAssocID="{AB4C5F96-F4BD-4C12-B347-CE8F6A9C1166}" presName="Name21" presStyleCnt="0"/>
      <dgm:spPr/>
    </dgm:pt>
    <dgm:pt modelId="{72E96E6B-D17D-4EC6-ACE2-8D96E7CB13BC}" type="pres">
      <dgm:prSet presAssocID="{AB4C5F96-F4BD-4C12-B347-CE8F6A9C1166}" presName="level2Shape" presStyleLbl="node2" presStyleIdx="2" presStyleCnt="3" custScaleX="198668" custLinFactNeighborX="-24165" custLinFactNeighborY="8055"/>
      <dgm:spPr/>
      <dgm:t>
        <a:bodyPr/>
        <a:lstStyle/>
        <a:p>
          <a:endParaRPr lang="ru-RU"/>
        </a:p>
      </dgm:t>
    </dgm:pt>
    <dgm:pt modelId="{33332983-9FE1-4DA8-99D1-D20E5B6109F2}" type="pres">
      <dgm:prSet presAssocID="{AB4C5F96-F4BD-4C12-B347-CE8F6A9C1166}" presName="hierChild3" presStyleCnt="0"/>
      <dgm:spPr/>
    </dgm:pt>
    <dgm:pt modelId="{FD5A5171-F73B-459C-A019-BF8B1175E00D}" type="pres">
      <dgm:prSet presAssocID="{99FEDFD7-41A9-44C7-A9D7-4F9BBB9F8DB4}" presName="Name19" presStyleLbl="parChTrans1D3" presStyleIdx="4" presStyleCnt="6"/>
      <dgm:spPr/>
      <dgm:t>
        <a:bodyPr/>
        <a:lstStyle/>
        <a:p>
          <a:endParaRPr lang="ru-RU"/>
        </a:p>
      </dgm:t>
    </dgm:pt>
    <dgm:pt modelId="{95ED5740-3819-4A7D-94ED-266432F52113}" type="pres">
      <dgm:prSet presAssocID="{4F9CDC97-6D35-4B86-BE3A-3907E2011FCE}" presName="Name21" presStyleCnt="0"/>
      <dgm:spPr/>
    </dgm:pt>
    <dgm:pt modelId="{EBC5D9C1-42C9-4149-8781-3B7AEC37D075}" type="pres">
      <dgm:prSet presAssocID="{4F9CDC97-6D35-4B86-BE3A-3907E2011FCE}" presName="level2Shape" presStyleLbl="node3" presStyleIdx="4" presStyleCnt="6" custScaleX="166752" custScaleY="180038" custLinFactNeighborX="-12067" custLinFactNeighborY="28444"/>
      <dgm:spPr/>
      <dgm:t>
        <a:bodyPr/>
        <a:lstStyle/>
        <a:p>
          <a:endParaRPr lang="ru-RU"/>
        </a:p>
      </dgm:t>
    </dgm:pt>
    <dgm:pt modelId="{3DF1ABE9-521C-4310-B7C6-8F008392E15F}" type="pres">
      <dgm:prSet presAssocID="{4F9CDC97-6D35-4B86-BE3A-3907E2011FCE}" presName="hierChild3" presStyleCnt="0"/>
      <dgm:spPr/>
    </dgm:pt>
    <dgm:pt modelId="{27D6CA76-8B84-415E-95F7-FDB7533EBC58}" type="pres">
      <dgm:prSet presAssocID="{D8438820-60D6-4496-8BB8-3BB30766369E}" presName="Name19" presStyleLbl="parChTrans1D3" presStyleIdx="5" presStyleCnt="6"/>
      <dgm:spPr/>
      <dgm:t>
        <a:bodyPr/>
        <a:lstStyle/>
        <a:p>
          <a:endParaRPr lang="ru-RU"/>
        </a:p>
      </dgm:t>
    </dgm:pt>
    <dgm:pt modelId="{E269D62C-A2F6-423B-B277-F6533CD7E903}" type="pres">
      <dgm:prSet presAssocID="{F7B65C39-281C-4B48-A6BD-F5D3C33484F7}" presName="Name21" presStyleCnt="0"/>
      <dgm:spPr/>
    </dgm:pt>
    <dgm:pt modelId="{AC07E15B-59FC-48F6-BEFB-EE03424D6202}" type="pres">
      <dgm:prSet presAssocID="{F7B65C39-281C-4B48-A6BD-F5D3C33484F7}" presName="level2Shape" presStyleLbl="node3" presStyleIdx="5" presStyleCnt="6" custScaleX="132707"/>
      <dgm:spPr/>
      <dgm:t>
        <a:bodyPr/>
        <a:lstStyle/>
        <a:p>
          <a:endParaRPr lang="ru-RU"/>
        </a:p>
      </dgm:t>
    </dgm:pt>
    <dgm:pt modelId="{8A7D3AF1-814F-404B-BE5C-CC81B539F1F5}" type="pres">
      <dgm:prSet presAssocID="{F7B65C39-281C-4B48-A6BD-F5D3C33484F7}" presName="hierChild3" presStyleCnt="0"/>
      <dgm:spPr/>
    </dgm:pt>
    <dgm:pt modelId="{7FA55337-CAF6-485F-9BAE-91485579B3FD}" type="pres">
      <dgm:prSet presAssocID="{498B02E8-9F16-4D8A-BF7E-A991A8B8732B}" presName="bgShapesFlow" presStyleCnt="0"/>
      <dgm:spPr/>
    </dgm:pt>
  </dgm:ptLst>
  <dgm:cxnLst>
    <dgm:cxn modelId="{3CCB040D-7DEB-467B-992F-F0C8CD697B65}" type="presOf" srcId="{B9C21D1B-4F5B-4734-A637-DC74E07E3DAD}" destId="{E48B74A8-E82C-484F-BB52-679E915C3260}" srcOrd="0" destOrd="0" presId="urn:microsoft.com/office/officeart/2005/8/layout/hierarchy6"/>
    <dgm:cxn modelId="{66DE4F13-9D24-472B-B655-E3DBEF535543}" type="presOf" srcId="{D8DD84EE-6637-44D4-9612-360C550870DA}" destId="{83FD662E-B68C-47D6-9035-EE4B504F35F1}" srcOrd="0" destOrd="0" presId="urn:microsoft.com/office/officeart/2005/8/layout/hierarchy6"/>
    <dgm:cxn modelId="{74419230-48B5-4382-B09E-443E3610E462}" type="presOf" srcId="{AB4C5F96-F4BD-4C12-B347-CE8F6A9C1166}" destId="{72E96E6B-D17D-4EC6-ACE2-8D96E7CB13BC}" srcOrd="0" destOrd="0" presId="urn:microsoft.com/office/officeart/2005/8/layout/hierarchy6"/>
    <dgm:cxn modelId="{E181FE14-806F-4B69-9FB2-125FCAA35216}" srcId="{498B02E8-9F16-4D8A-BF7E-A991A8B8732B}" destId="{522FE745-92F2-4C1E-8937-6D548F744AF0}" srcOrd="0" destOrd="0" parTransId="{DB6F5E34-F9CD-4D63-A4A5-BD8458FBE065}" sibTransId="{DBEBD82D-5615-4775-BB4A-AEFCDE891321}"/>
    <dgm:cxn modelId="{7AD43A16-FC70-4CD4-84B2-28231066D152}" srcId="{AB4C5F96-F4BD-4C12-B347-CE8F6A9C1166}" destId="{4F9CDC97-6D35-4B86-BE3A-3907E2011FCE}" srcOrd="0" destOrd="0" parTransId="{99FEDFD7-41A9-44C7-A9D7-4F9BBB9F8DB4}" sibTransId="{6B776C26-9BBF-495E-81FA-316F4754CAFB}"/>
    <dgm:cxn modelId="{45F71B13-92C8-4696-9CBE-124BD8EAFA41}" type="presOf" srcId="{BBF250BE-1AF9-4629-97C0-BF3BC149FC91}" destId="{CE87DDF4-6B6B-4C94-8E08-23347D42283F}" srcOrd="0" destOrd="0" presId="urn:microsoft.com/office/officeart/2005/8/layout/hierarchy6"/>
    <dgm:cxn modelId="{D9C04EDA-26E7-4CA0-AC18-B04EA001A669}" srcId="{522FE745-92F2-4C1E-8937-6D548F744AF0}" destId="{D8DD84EE-6637-44D4-9612-360C550870DA}" srcOrd="1" destOrd="0" parTransId="{DAD91ACC-5A50-49ED-A4FA-BD44A04A7FB7}" sibTransId="{204EF0EA-177A-402F-9B60-ABDE8AE8E62C}"/>
    <dgm:cxn modelId="{E53C2CB1-F6EA-4EB3-9885-761238F20D3A}" type="presOf" srcId="{4F9CDC97-6D35-4B86-BE3A-3907E2011FCE}" destId="{EBC5D9C1-42C9-4149-8781-3B7AEC37D075}" srcOrd="0" destOrd="0" presId="urn:microsoft.com/office/officeart/2005/8/layout/hierarchy6"/>
    <dgm:cxn modelId="{4B00B74A-A26A-404E-B325-08E6004FC152}" srcId="{F741B786-5712-4623-B04E-8F7289608F04}" destId="{FD5BC2AE-AC3D-468D-A55F-5D701F1E48F4}" srcOrd="1" destOrd="0" parTransId="{14F49719-31FC-4A47-B43F-02A95F7E186F}" sibTransId="{A58A28AB-3E38-4488-9F5D-07BC3A0FD9B7}"/>
    <dgm:cxn modelId="{4B74B64D-7225-41FD-87DD-0C594E1329EA}" srcId="{F741B786-5712-4623-B04E-8F7289608F04}" destId="{B2EE4ED7-39AA-4A92-9F9F-B10752F4A04F}" srcOrd="2" destOrd="0" parTransId="{B9C21D1B-4F5B-4734-A637-DC74E07E3DAD}" sibTransId="{6998657D-4FAB-4AA1-93B2-C7AE9883D6A6}"/>
    <dgm:cxn modelId="{26D19912-2261-4216-84EE-9FBADE8075ED}" type="presOf" srcId="{FD5BC2AE-AC3D-468D-A55F-5D701F1E48F4}" destId="{943692FD-AACD-4FE2-8431-4F252A68E265}" srcOrd="0" destOrd="0" presId="urn:microsoft.com/office/officeart/2005/8/layout/hierarchy6"/>
    <dgm:cxn modelId="{0BEAF933-9C8C-447E-9D4F-27B1CDD72717}" srcId="{522FE745-92F2-4C1E-8937-6D548F744AF0}" destId="{AB4C5F96-F4BD-4C12-B347-CE8F6A9C1166}" srcOrd="2" destOrd="0" parTransId="{79BD4D85-4E9F-4A33-960E-58F9D53CDBB7}" sibTransId="{1B53CFBE-AE3F-4901-9EDC-5AF4D9C38673}"/>
    <dgm:cxn modelId="{0F14A41B-3192-42CF-85AF-FF34E87FEE56}" type="presOf" srcId="{BB273555-849F-4B64-A55A-9AE2D2C8888C}" destId="{C6813FB6-4541-4C1A-9642-2BC2A29034D9}" srcOrd="0" destOrd="0" presId="urn:microsoft.com/office/officeart/2005/8/layout/hierarchy6"/>
    <dgm:cxn modelId="{80778E24-4137-4AA5-A3CC-408C9C8DCD14}" type="presOf" srcId="{7B7BCACD-FCCE-4BFD-88D7-91A2AB31A8EC}" destId="{7225E023-8193-442E-88E9-6FC0AB44EEF6}" srcOrd="0" destOrd="0" presId="urn:microsoft.com/office/officeart/2005/8/layout/hierarchy6"/>
    <dgm:cxn modelId="{E9FEB949-25C2-46B6-9F4B-54C6765079A5}" type="presOf" srcId="{4D69917C-8330-45A9-BD16-053A5CBF37CA}" destId="{3B3F780F-BC33-4239-A6D2-364837665A85}" srcOrd="0" destOrd="0" presId="urn:microsoft.com/office/officeart/2005/8/layout/hierarchy6"/>
    <dgm:cxn modelId="{71A04950-DCB4-4860-BC14-9D60529D80D1}" type="presOf" srcId="{522FE745-92F2-4C1E-8937-6D548F744AF0}" destId="{93E8F070-9FCF-4F2C-9E0C-0C9B26501336}" srcOrd="0" destOrd="0" presId="urn:microsoft.com/office/officeart/2005/8/layout/hierarchy6"/>
    <dgm:cxn modelId="{6505F3F8-D8FB-42DE-906A-C1476C6E0B55}" type="presOf" srcId="{79BD4D85-4E9F-4A33-960E-58F9D53CDBB7}" destId="{B5765DE7-F3E6-4F8C-B19E-B07F5C554DE9}" srcOrd="0" destOrd="0" presId="urn:microsoft.com/office/officeart/2005/8/layout/hierarchy6"/>
    <dgm:cxn modelId="{7F258CA4-FBD0-40DF-A129-AE9439119543}" type="presOf" srcId="{70B59A1F-FDAF-4A9E-8E3B-B5B884103D67}" destId="{416F8535-D1D3-4C2B-BDCD-763A6586CEFF}" srcOrd="0" destOrd="0" presId="urn:microsoft.com/office/officeart/2005/8/layout/hierarchy6"/>
    <dgm:cxn modelId="{C312BE14-7029-424B-9591-9609028F554F}" type="presOf" srcId="{14F49719-31FC-4A47-B43F-02A95F7E186F}" destId="{CA009460-F1AE-4E6E-ABB2-BC87A2D332C9}" srcOrd="0" destOrd="0" presId="urn:microsoft.com/office/officeart/2005/8/layout/hierarchy6"/>
    <dgm:cxn modelId="{CC458B4E-D7A4-4667-A0AB-21720A9EAC8D}" type="presOf" srcId="{DAD91ACC-5A50-49ED-A4FA-BD44A04A7FB7}" destId="{01F04FB7-8D0A-49C8-89D2-4634B2F2F39A}" srcOrd="0" destOrd="0" presId="urn:microsoft.com/office/officeart/2005/8/layout/hierarchy6"/>
    <dgm:cxn modelId="{47EAA7FB-2B61-4504-9877-131A788349DB}" type="presOf" srcId="{D8438820-60D6-4496-8BB8-3BB30766369E}" destId="{27D6CA76-8B84-415E-95F7-FDB7533EBC58}" srcOrd="0" destOrd="0" presId="urn:microsoft.com/office/officeart/2005/8/layout/hierarchy6"/>
    <dgm:cxn modelId="{DD129622-067D-4315-8004-7AAD2BDDFDE4}" type="presOf" srcId="{F7B65C39-281C-4B48-A6BD-F5D3C33484F7}" destId="{AC07E15B-59FC-48F6-BEFB-EE03424D6202}" srcOrd="0" destOrd="0" presId="urn:microsoft.com/office/officeart/2005/8/layout/hierarchy6"/>
    <dgm:cxn modelId="{698F2E76-D1FD-4B35-9754-A590B4C360E3}" type="presOf" srcId="{99FEDFD7-41A9-44C7-A9D7-4F9BBB9F8DB4}" destId="{FD5A5171-F73B-459C-A019-BF8B1175E00D}" srcOrd="0" destOrd="0" presId="urn:microsoft.com/office/officeart/2005/8/layout/hierarchy6"/>
    <dgm:cxn modelId="{6215716A-0B42-4B17-A4CE-71DBFC75DFC4}" type="presOf" srcId="{F741B786-5712-4623-B04E-8F7289608F04}" destId="{A44DE7C8-4FDF-4851-8322-F9ECB25844EC}" srcOrd="0" destOrd="0" presId="urn:microsoft.com/office/officeart/2005/8/layout/hierarchy6"/>
    <dgm:cxn modelId="{CDB7A9F6-31B8-4AD3-9325-50B93E2247CF}" srcId="{F741B786-5712-4623-B04E-8F7289608F04}" destId="{BB273555-849F-4B64-A55A-9AE2D2C8888C}" srcOrd="0" destOrd="0" parTransId="{4D69917C-8330-45A9-BD16-053A5CBF37CA}" sibTransId="{066FA5BF-66EE-4722-ABEF-464945D89FEA}"/>
    <dgm:cxn modelId="{95D3DB76-E9F8-4409-9BC1-0BB5B12D68E7}" srcId="{522FE745-92F2-4C1E-8937-6D548F744AF0}" destId="{F741B786-5712-4623-B04E-8F7289608F04}" srcOrd="0" destOrd="0" parTransId="{7B7BCACD-FCCE-4BFD-88D7-91A2AB31A8EC}" sibTransId="{5C918E11-AAB4-4925-9901-84742477E8EF}"/>
    <dgm:cxn modelId="{F4387B07-3F6E-49A3-94FB-D392EDFA5133}" srcId="{AB4C5F96-F4BD-4C12-B347-CE8F6A9C1166}" destId="{F7B65C39-281C-4B48-A6BD-F5D3C33484F7}" srcOrd="1" destOrd="0" parTransId="{D8438820-60D6-4496-8BB8-3BB30766369E}" sibTransId="{8C328659-91A8-4D66-9C11-2A420A92262A}"/>
    <dgm:cxn modelId="{84587850-EE18-49FC-9EB5-24E7E88CA31B}" srcId="{D8DD84EE-6637-44D4-9612-360C550870DA}" destId="{70B59A1F-FDAF-4A9E-8E3B-B5B884103D67}" srcOrd="0" destOrd="0" parTransId="{BBF250BE-1AF9-4629-97C0-BF3BC149FC91}" sibTransId="{8BCDDC8C-1036-4E1A-83CE-ECA7A1AD3D48}"/>
    <dgm:cxn modelId="{C02EF5A0-0677-409A-B1F0-57FD54AD1366}" type="presOf" srcId="{498B02E8-9F16-4D8A-BF7E-A991A8B8732B}" destId="{599CC977-1990-40F3-93D1-73CD32A83108}" srcOrd="0" destOrd="0" presId="urn:microsoft.com/office/officeart/2005/8/layout/hierarchy6"/>
    <dgm:cxn modelId="{0FBB0F70-F4A0-46E0-85CA-E077698FD58D}" type="presOf" srcId="{B2EE4ED7-39AA-4A92-9F9F-B10752F4A04F}" destId="{FB784640-3B5C-4BB2-B7BF-16146B408A61}" srcOrd="0" destOrd="0" presId="urn:microsoft.com/office/officeart/2005/8/layout/hierarchy6"/>
    <dgm:cxn modelId="{AB059D0E-8D09-4D47-8A6C-11504B748DBF}" type="presParOf" srcId="{599CC977-1990-40F3-93D1-73CD32A83108}" destId="{96D80B20-BD58-48F2-A61F-F2C95F2CF515}" srcOrd="0" destOrd="0" presId="urn:microsoft.com/office/officeart/2005/8/layout/hierarchy6"/>
    <dgm:cxn modelId="{52B6A2B2-6C3C-4C99-BACA-501F9160225F}" type="presParOf" srcId="{96D80B20-BD58-48F2-A61F-F2C95F2CF515}" destId="{A1863889-3B39-4FC9-B8F4-882CA6C68FFC}" srcOrd="0" destOrd="0" presId="urn:microsoft.com/office/officeart/2005/8/layout/hierarchy6"/>
    <dgm:cxn modelId="{F1C6441F-FEC0-44D6-9A38-139AE02F2C09}" type="presParOf" srcId="{A1863889-3B39-4FC9-B8F4-882CA6C68FFC}" destId="{271AA8CD-66B7-4738-A247-87F8C09DE59B}" srcOrd="0" destOrd="0" presId="urn:microsoft.com/office/officeart/2005/8/layout/hierarchy6"/>
    <dgm:cxn modelId="{4FA604C5-A0B1-4B09-A224-F61EDF88CEF6}" type="presParOf" srcId="{271AA8CD-66B7-4738-A247-87F8C09DE59B}" destId="{93E8F070-9FCF-4F2C-9E0C-0C9B26501336}" srcOrd="0" destOrd="0" presId="urn:microsoft.com/office/officeart/2005/8/layout/hierarchy6"/>
    <dgm:cxn modelId="{FEF776C8-2898-4DB8-9BD3-9299B1858CED}" type="presParOf" srcId="{271AA8CD-66B7-4738-A247-87F8C09DE59B}" destId="{1FE0A707-DE4A-46A5-B987-71D206439CC9}" srcOrd="1" destOrd="0" presId="urn:microsoft.com/office/officeart/2005/8/layout/hierarchy6"/>
    <dgm:cxn modelId="{8B4B7BE0-189A-49BE-B0EA-1F8B1732D977}" type="presParOf" srcId="{1FE0A707-DE4A-46A5-B987-71D206439CC9}" destId="{7225E023-8193-442E-88E9-6FC0AB44EEF6}" srcOrd="0" destOrd="0" presId="urn:microsoft.com/office/officeart/2005/8/layout/hierarchy6"/>
    <dgm:cxn modelId="{C8C6C396-6287-4D91-9C38-636E769CFE52}" type="presParOf" srcId="{1FE0A707-DE4A-46A5-B987-71D206439CC9}" destId="{85ED4451-D34A-4D6F-BC61-2A6EAE2FEDE6}" srcOrd="1" destOrd="0" presId="urn:microsoft.com/office/officeart/2005/8/layout/hierarchy6"/>
    <dgm:cxn modelId="{0C5A8A08-257F-441D-AC27-48A224B6B69E}" type="presParOf" srcId="{85ED4451-D34A-4D6F-BC61-2A6EAE2FEDE6}" destId="{A44DE7C8-4FDF-4851-8322-F9ECB25844EC}" srcOrd="0" destOrd="0" presId="urn:microsoft.com/office/officeart/2005/8/layout/hierarchy6"/>
    <dgm:cxn modelId="{6F5425FC-721F-42C6-891B-75BFBD69B986}" type="presParOf" srcId="{85ED4451-D34A-4D6F-BC61-2A6EAE2FEDE6}" destId="{BEA19A25-1DD9-455A-88A4-06CBAA387292}" srcOrd="1" destOrd="0" presId="urn:microsoft.com/office/officeart/2005/8/layout/hierarchy6"/>
    <dgm:cxn modelId="{ED894B1D-FDDA-46A6-B31E-96999CC550CA}" type="presParOf" srcId="{BEA19A25-1DD9-455A-88A4-06CBAA387292}" destId="{3B3F780F-BC33-4239-A6D2-364837665A85}" srcOrd="0" destOrd="0" presId="urn:microsoft.com/office/officeart/2005/8/layout/hierarchy6"/>
    <dgm:cxn modelId="{0EBF724F-B1F5-47CC-ADCD-508A63078C86}" type="presParOf" srcId="{BEA19A25-1DD9-455A-88A4-06CBAA387292}" destId="{082F9372-A9A9-403E-B268-E460A2A7FE18}" srcOrd="1" destOrd="0" presId="urn:microsoft.com/office/officeart/2005/8/layout/hierarchy6"/>
    <dgm:cxn modelId="{9F85FF3E-733E-4ACB-A4D4-4D02673D544A}" type="presParOf" srcId="{082F9372-A9A9-403E-B268-E460A2A7FE18}" destId="{C6813FB6-4541-4C1A-9642-2BC2A29034D9}" srcOrd="0" destOrd="0" presId="urn:microsoft.com/office/officeart/2005/8/layout/hierarchy6"/>
    <dgm:cxn modelId="{9FD2D875-EC4C-4DCB-BDB0-395C78954E2A}" type="presParOf" srcId="{082F9372-A9A9-403E-B268-E460A2A7FE18}" destId="{18D5D1AD-1784-4F9B-BDBE-F89D9BF3C586}" srcOrd="1" destOrd="0" presId="urn:microsoft.com/office/officeart/2005/8/layout/hierarchy6"/>
    <dgm:cxn modelId="{93D5EA67-C315-4D47-8AF5-679A5FC48814}" type="presParOf" srcId="{BEA19A25-1DD9-455A-88A4-06CBAA387292}" destId="{CA009460-F1AE-4E6E-ABB2-BC87A2D332C9}" srcOrd="2" destOrd="0" presId="urn:microsoft.com/office/officeart/2005/8/layout/hierarchy6"/>
    <dgm:cxn modelId="{4512DEC2-68CC-4571-AB9D-39D57B40DF91}" type="presParOf" srcId="{BEA19A25-1DD9-455A-88A4-06CBAA387292}" destId="{F22EA711-ED5B-4FE4-8DD6-6D3C2C8921DD}" srcOrd="3" destOrd="0" presId="urn:microsoft.com/office/officeart/2005/8/layout/hierarchy6"/>
    <dgm:cxn modelId="{E31B6079-4134-4E8B-B452-D73EB4DC01CF}" type="presParOf" srcId="{F22EA711-ED5B-4FE4-8DD6-6D3C2C8921DD}" destId="{943692FD-AACD-4FE2-8431-4F252A68E265}" srcOrd="0" destOrd="0" presId="urn:microsoft.com/office/officeart/2005/8/layout/hierarchy6"/>
    <dgm:cxn modelId="{C1A11239-4FE2-47A1-96CF-8D6CA28BE916}" type="presParOf" srcId="{F22EA711-ED5B-4FE4-8DD6-6D3C2C8921DD}" destId="{1E176F43-935D-4B00-966C-8EFB715FADDC}" srcOrd="1" destOrd="0" presId="urn:microsoft.com/office/officeart/2005/8/layout/hierarchy6"/>
    <dgm:cxn modelId="{DA829C55-5C64-4CFE-AACA-CBC50591FD17}" type="presParOf" srcId="{BEA19A25-1DD9-455A-88A4-06CBAA387292}" destId="{E48B74A8-E82C-484F-BB52-679E915C3260}" srcOrd="4" destOrd="0" presId="urn:microsoft.com/office/officeart/2005/8/layout/hierarchy6"/>
    <dgm:cxn modelId="{F7EFC7BC-7DD7-4724-9949-A71B713E6376}" type="presParOf" srcId="{BEA19A25-1DD9-455A-88A4-06CBAA387292}" destId="{B712DAC3-B5C3-4F01-9913-9E950325BA18}" srcOrd="5" destOrd="0" presId="urn:microsoft.com/office/officeart/2005/8/layout/hierarchy6"/>
    <dgm:cxn modelId="{BC97B3F3-F5AE-4754-BCA4-3E57D8CB2C1C}" type="presParOf" srcId="{B712DAC3-B5C3-4F01-9913-9E950325BA18}" destId="{FB784640-3B5C-4BB2-B7BF-16146B408A61}" srcOrd="0" destOrd="0" presId="urn:microsoft.com/office/officeart/2005/8/layout/hierarchy6"/>
    <dgm:cxn modelId="{154ED3F1-8DE1-4D3C-B08C-C4DD0B4C599A}" type="presParOf" srcId="{B712DAC3-B5C3-4F01-9913-9E950325BA18}" destId="{8045DA90-9088-4B83-9A39-C9B79DAAED5E}" srcOrd="1" destOrd="0" presId="urn:microsoft.com/office/officeart/2005/8/layout/hierarchy6"/>
    <dgm:cxn modelId="{F1B60C8E-7D7A-4A25-80B3-D269A1549AD7}" type="presParOf" srcId="{1FE0A707-DE4A-46A5-B987-71D206439CC9}" destId="{01F04FB7-8D0A-49C8-89D2-4634B2F2F39A}" srcOrd="2" destOrd="0" presId="urn:microsoft.com/office/officeart/2005/8/layout/hierarchy6"/>
    <dgm:cxn modelId="{3412EB16-D7AE-4698-B3A8-70FC21607EAB}" type="presParOf" srcId="{1FE0A707-DE4A-46A5-B987-71D206439CC9}" destId="{DE1DFBD9-6D00-423E-8001-67941B5D5408}" srcOrd="3" destOrd="0" presId="urn:microsoft.com/office/officeart/2005/8/layout/hierarchy6"/>
    <dgm:cxn modelId="{A137BC04-357A-48CB-BFFD-583E6C5BE786}" type="presParOf" srcId="{DE1DFBD9-6D00-423E-8001-67941B5D5408}" destId="{83FD662E-B68C-47D6-9035-EE4B504F35F1}" srcOrd="0" destOrd="0" presId="urn:microsoft.com/office/officeart/2005/8/layout/hierarchy6"/>
    <dgm:cxn modelId="{5B97FA2B-E0CB-467B-8915-B15464FF3615}" type="presParOf" srcId="{DE1DFBD9-6D00-423E-8001-67941B5D5408}" destId="{448157A1-079F-4B74-BFCC-A6D3C53697FF}" srcOrd="1" destOrd="0" presId="urn:microsoft.com/office/officeart/2005/8/layout/hierarchy6"/>
    <dgm:cxn modelId="{E2ABE54D-10D7-46DB-B1E3-F678481D787A}" type="presParOf" srcId="{448157A1-079F-4B74-BFCC-A6D3C53697FF}" destId="{CE87DDF4-6B6B-4C94-8E08-23347D42283F}" srcOrd="0" destOrd="0" presId="urn:microsoft.com/office/officeart/2005/8/layout/hierarchy6"/>
    <dgm:cxn modelId="{20C62107-06F7-4A3D-AB89-490DDFCCF675}" type="presParOf" srcId="{448157A1-079F-4B74-BFCC-A6D3C53697FF}" destId="{17F81C4D-C9AA-4CF3-8EE5-536D29E26BC7}" srcOrd="1" destOrd="0" presId="urn:microsoft.com/office/officeart/2005/8/layout/hierarchy6"/>
    <dgm:cxn modelId="{817D3B1C-1024-40E3-8754-6FCF21E869BB}" type="presParOf" srcId="{17F81C4D-C9AA-4CF3-8EE5-536D29E26BC7}" destId="{416F8535-D1D3-4C2B-BDCD-763A6586CEFF}" srcOrd="0" destOrd="0" presId="urn:microsoft.com/office/officeart/2005/8/layout/hierarchy6"/>
    <dgm:cxn modelId="{5624CB76-78BB-4CE5-99D7-3906D681FDF9}" type="presParOf" srcId="{17F81C4D-C9AA-4CF3-8EE5-536D29E26BC7}" destId="{C6AB7638-C8D5-48CD-A37E-E769FBA587F9}" srcOrd="1" destOrd="0" presId="urn:microsoft.com/office/officeart/2005/8/layout/hierarchy6"/>
    <dgm:cxn modelId="{61C2E1D6-1EA6-4E12-82E6-703046832876}" type="presParOf" srcId="{1FE0A707-DE4A-46A5-B987-71D206439CC9}" destId="{B5765DE7-F3E6-4F8C-B19E-B07F5C554DE9}" srcOrd="4" destOrd="0" presId="urn:microsoft.com/office/officeart/2005/8/layout/hierarchy6"/>
    <dgm:cxn modelId="{CDAF41A5-65B3-42EF-849F-698F75F7796C}" type="presParOf" srcId="{1FE0A707-DE4A-46A5-B987-71D206439CC9}" destId="{BBC69345-3E9C-407B-98C4-FBC9CB6089CF}" srcOrd="5" destOrd="0" presId="urn:microsoft.com/office/officeart/2005/8/layout/hierarchy6"/>
    <dgm:cxn modelId="{AE2BEBA9-2716-4857-97F1-6BE117DDF247}" type="presParOf" srcId="{BBC69345-3E9C-407B-98C4-FBC9CB6089CF}" destId="{72E96E6B-D17D-4EC6-ACE2-8D96E7CB13BC}" srcOrd="0" destOrd="0" presId="urn:microsoft.com/office/officeart/2005/8/layout/hierarchy6"/>
    <dgm:cxn modelId="{C850EEEE-71BD-49D8-AF5A-21B8A35EA339}" type="presParOf" srcId="{BBC69345-3E9C-407B-98C4-FBC9CB6089CF}" destId="{33332983-9FE1-4DA8-99D1-D20E5B6109F2}" srcOrd="1" destOrd="0" presId="urn:microsoft.com/office/officeart/2005/8/layout/hierarchy6"/>
    <dgm:cxn modelId="{62C244CE-E6B1-4D84-9CEF-6FF69C5EBA87}" type="presParOf" srcId="{33332983-9FE1-4DA8-99D1-D20E5B6109F2}" destId="{FD5A5171-F73B-459C-A019-BF8B1175E00D}" srcOrd="0" destOrd="0" presId="urn:microsoft.com/office/officeart/2005/8/layout/hierarchy6"/>
    <dgm:cxn modelId="{F5CD6224-48E9-4318-9ADA-88B1C61DC324}" type="presParOf" srcId="{33332983-9FE1-4DA8-99D1-D20E5B6109F2}" destId="{95ED5740-3819-4A7D-94ED-266432F52113}" srcOrd="1" destOrd="0" presId="urn:microsoft.com/office/officeart/2005/8/layout/hierarchy6"/>
    <dgm:cxn modelId="{DF472FA7-57D6-40E6-8B8A-667C086F2914}" type="presParOf" srcId="{95ED5740-3819-4A7D-94ED-266432F52113}" destId="{EBC5D9C1-42C9-4149-8781-3B7AEC37D075}" srcOrd="0" destOrd="0" presId="urn:microsoft.com/office/officeart/2005/8/layout/hierarchy6"/>
    <dgm:cxn modelId="{8324B1AA-CC7C-4E08-86D7-EFA84FA4DAA2}" type="presParOf" srcId="{95ED5740-3819-4A7D-94ED-266432F52113}" destId="{3DF1ABE9-521C-4310-B7C6-8F008392E15F}" srcOrd="1" destOrd="0" presId="urn:microsoft.com/office/officeart/2005/8/layout/hierarchy6"/>
    <dgm:cxn modelId="{9F726EC6-91A7-4C7B-A654-261AE494D6CF}" type="presParOf" srcId="{33332983-9FE1-4DA8-99D1-D20E5B6109F2}" destId="{27D6CA76-8B84-415E-95F7-FDB7533EBC58}" srcOrd="2" destOrd="0" presId="urn:microsoft.com/office/officeart/2005/8/layout/hierarchy6"/>
    <dgm:cxn modelId="{4E149387-00CB-4644-8F4B-1D2843D12924}" type="presParOf" srcId="{33332983-9FE1-4DA8-99D1-D20E5B6109F2}" destId="{E269D62C-A2F6-423B-B277-F6533CD7E903}" srcOrd="3" destOrd="0" presId="urn:microsoft.com/office/officeart/2005/8/layout/hierarchy6"/>
    <dgm:cxn modelId="{5725D795-78A3-4C67-B25C-AA1E34EE56E6}" type="presParOf" srcId="{E269D62C-A2F6-423B-B277-F6533CD7E903}" destId="{AC07E15B-59FC-48F6-BEFB-EE03424D6202}" srcOrd="0" destOrd="0" presId="urn:microsoft.com/office/officeart/2005/8/layout/hierarchy6"/>
    <dgm:cxn modelId="{12F2C89D-CF62-44A9-BA4B-AFF928FF7158}" type="presParOf" srcId="{E269D62C-A2F6-423B-B277-F6533CD7E903}" destId="{8A7D3AF1-814F-404B-BE5C-CC81B539F1F5}" srcOrd="1" destOrd="0" presId="urn:microsoft.com/office/officeart/2005/8/layout/hierarchy6"/>
    <dgm:cxn modelId="{62FE3DF5-4F17-4F95-933A-F78D8F528115}" type="presParOf" srcId="{599CC977-1990-40F3-93D1-73CD32A83108}" destId="{7FA55337-CAF6-485F-9BAE-91485579B3F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8B02E8-9F16-4D8A-BF7E-A991A8B8732B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2FE745-92F2-4C1E-8937-6D548F744AF0}">
      <dgm:prSet phldrT="[Текст]" custT="1"/>
      <dgm:spPr/>
      <dgm:t>
        <a:bodyPr/>
        <a:lstStyle/>
        <a:p>
          <a:pPr algn="ctr"/>
          <a:r>
            <a:rPr lang="ru-RU" sz="1800" dirty="0" err="1" smtClean="0">
              <a:solidFill>
                <a:schemeClr val="tx1"/>
              </a:solidFill>
              <a:latin typeface="+mj-lt"/>
            </a:rPr>
            <a:t>Зав.кафедрой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 – заседание кафедры</a:t>
          </a:r>
          <a:endParaRPr lang="ru-RU" sz="1800" dirty="0">
            <a:solidFill>
              <a:schemeClr val="tx1"/>
            </a:solidFill>
            <a:latin typeface="+mj-lt"/>
          </a:endParaRPr>
        </a:p>
      </dgm:t>
    </dgm:pt>
    <dgm:pt modelId="{DB6F5E34-F9CD-4D63-A4A5-BD8458FBE065}" type="parTrans" cxnId="{E181FE14-806F-4B69-9FB2-125FCAA35216}">
      <dgm:prSet/>
      <dgm:spPr/>
      <dgm:t>
        <a:bodyPr/>
        <a:lstStyle/>
        <a:p>
          <a:endParaRPr lang="ru-RU"/>
        </a:p>
      </dgm:t>
    </dgm:pt>
    <dgm:pt modelId="{DBEBD82D-5615-4775-BB4A-AEFCDE891321}" type="sibTrans" cxnId="{E181FE14-806F-4B69-9FB2-125FCAA35216}">
      <dgm:prSet/>
      <dgm:spPr/>
      <dgm:t>
        <a:bodyPr/>
        <a:lstStyle/>
        <a:p>
          <a:endParaRPr lang="ru-RU"/>
        </a:p>
      </dgm:t>
    </dgm:pt>
    <dgm:pt modelId="{F741B786-5712-4623-B04E-8F7289608F0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j-lt"/>
            </a:rPr>
            <a:t>Учебно-методическая  </a:t>
          </a:r>
          <a:r>
            <a:rPr lang="ru-RU" sz="1800" dirty="0">
              <a:solidFill>
                <a:schemeClr val="tx1"/>
              </a:solidFill>
              <a:latin typeface="+mj-lt"/>
            </a:rPr>
            <a:t>деятельность</a:t>
          </a:r>
        </a:p>
      </dgm:t>
    </dgm:pt>
    <dgm:pt modelId="{7B7BCACD-FCCE-4BFD-88D7-91A2AB31A8EC}" type="parTrans" cxnId="{95D3DB76-E9F8-4409-9BC1-0BB5B12D68E7}">
      <dgm:prSet/>
      <dgm:spPr/>
      <dgm:t>
        <a:bodyPr/>
        <a:lstStyle/>
        <a:p>
          <a:endParaRPr lang="ru-RU"/>
        </a:p>
      </dgm:t>
    </dgm:pt>
    <dgm:pt modelId="{5C918E11-AAB4-4925-9901-84742477E8EF}" type="sibTrans" cxnId="{95D3DB76-E9F8-4409-9BC1-0BB5B12D68E7}">
      <dgm:prSet/>
      <dgm:spPr/>
      <dgm:t>
        <a:bodyPr/>
        <a:lstStyle/>
        <a:p>
          <a:endParaRPr lang="ru-RU"/>
        </a:p>
      </dgm:t>
    </dgm:pt>
    <dgm:pt modelId="{BB273555-849F-4B64-A55A-9AE2D2C8888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+mj-lt"/>
            </a:rPr>
            <a:t>ДОТ, онлайн обучение</a:t>
          </a:r>
          <a:r>
            <a:rPr lang="en-US" sz="1600" dirty="0" smtClean="0">
              <a:solidFill>
                <a:schemeClr val="tx1"/>
              </a:solidFill>
              <a:latin typeface="+mj-lt"/>
            </a:rPr>
            <a:t>, moodle</a:t>
          </a:r>
          <a:endParaRPr lang="ru-RU" sz="1600" dirty="0">
            <a:solidFill>
              <a:schemeClr val="tx1"/>
            </a:solidFill>
            <a:latin typeface="+mj-lt"/>
          </a:endParaRPr>
        </a:p>
      </dgm:t>
    </dgm:pt>
    <dgm:pt modelId="{4D69917C-8330-45A9-BD16-053A5CBF37CA}" type="parTrans" cxnId="{CDB7A9F6-31B8-4AD3-9325-50B93E2247CF}">
      <dgm:prSet/>
      <dgm:spPr/>
      <dgm:t>
        <a:bodyPr/>
        <a:lstStyle/>
        <a:p>
          <a:endParaRPr lang="ru-RU"/>
        </a:p>
      </dgm:t>
    </dgm:pt>
    <dgm:pt modelId="{066FA5BF-66EE-4722-ABEF-464945D89FEA}" type="sibTrans" cxnId="{CDB7A9F6-31B8-4AD3-9325-50B93E2247CF}">
      <dgm:prSet/>
      <dgm:spPr/>
      <dgm:t>
        <a:bodyPr/>
        <a:lstStyle/>
        <a:p>
          <a:endParaRPr lang="ru-RU"/>
        </a:p>
      </dgm:t>
    </dgm:pt>
    <dgm:pt modelId="{FD5BC2AE-AC3D-468D-A55F-5D701F1E48F4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+mj-lt"/>
            </a:rPr>
            <a:t>РПД, УММ, публикации</a:t>
          </a:r>
          <a:endParaRPr lang="ru-RU" sz="1600" dirty="0">
            <a:solidFill>
              <a:schemeClr val="tx1"/>
            </a:solidFill>
            <a:latin typeface="+mj-lt"/>
          </a:endParaRPr>
        </a:p>
      </dgm:t>
    </dgm:pt>
    <dgm:pt modelId="{14F49719-31FC-4A47-B43F-02A95F7E186F}" type="parTrans" cxnId="{4B00B74A-A26A-404E-B325-08E6004FC152}">
      <dgm:prSet/>
      <dgm:spPr/>
      <dgm:t>
        <a:bodyPr/>
        <a:lstStyle/>
        <a:p>
          <a:endParaRPr lang="ru-RU"/>
        </a:p>
      </dgm:t>
    </dgm:pt>
    <dgm:pt modelId="{A58A28AB-3E38-4488-9F5D-07BC3A0FD9B7}" type="sibTrans" cxnId="{4B00B74A-A26A-404E-B325-08E6004FC152}">
      <dgm:prSet/>
      <dgm:spPr/>
      <dgm:t>
        <a:bodyPr/>
        <a:lstStyle/>
        <a:p>
          <a:endParaRPr lang="ru-RU"/>
        </a:p>
      </dgm:t>
    </dgm:pt>
    <dgm:pt modelId="{D8DD84EE-6637-44D4-9612-360C550870DA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+mj-lt"/>
            </a:rPr>
            <a:t>Учебная 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деятельность (расчет часов, КУП)</a:t>
          </a:r>
          <a:endParaRPr lang="ru-RU" sz="1800" dirty="0">
            <a:solidFill>
              <a:schemeClr val="tx1"/>
            </a:solidFill>
            <a:latin typeface="+mj-lt"/>
          </a:endParaRPr>
        </a:p>
      </dgm:t>
    </dgm:pt>
    <dgm:pt modelId="{DAD91ACC-5A50-49ED-A4FA-BD44A04A7FB7}" type="parTrans" cxnId="{D9C04EDA-26E7-4CA0-AC18-B04EA001A669}">
      <dgm:prSet/>
      <dgm:spPr/>
      <dgm:t>
        <a:bodyPr/>
        <a:lstStyle/>
        <a:p>
          <a:endParaRPr lang="ru-RU"/>
        </a:p>
      </dgm:t>
    </dgm:pt>
    <dgm:pt modelId="{204EF0EA-177A-402F-9B60-ABDE8AE8E62C}" type="sibTrans" cxnId="{D9C04EDA-26E7-4CA0-AC18-B04EA001A669}">
      <dgm:prSet/>
      <dgm:spPr/>
      <dgm:t>
        <a:bodyPr/>
        <a:lstStyle/>
        <a:p>
          <a:endParaRPr lang="ru-RU"/>
        </a:p>
      </dgm:t>
    </dgm:pt>
    <dgm:pt modelId="{70B59A1F-FDAF-4A9E-8E3B-B5B884103D6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+mj-lt"/>
            </a:rPr>
            <a:t>Преподавание на ОП ИП</a:t>
          </a:r>
          <a:endParaRPr lang="ru-RU" sz="1600" dirty="0">
            <a:solidFill>
              <a:schemeClr val="tx1"/>
            </a:solidFill>
            <a:latin typeface="+mj-lt"/>
          </a:endParaRPr>
        </a:p>
      </dgm:t>
    </dgm:pt>
    <dgm:pt modelId="{BBF250BE-1AF9-4629-97C0-BF3BC149FC91}" type="parTrans" cxnId="{84587850-EE18-49FC-9EB5-24E7E88CA31B}">
      <dgm:prSet/>
      <dgm:spPr/>
      <dgm:t>
        <a:bodyPr/>
        <a:lstStyle/>
        <a:p>
          <a:endParaRPr lang="ru-RU"/>
        </a:p>
      </dgm:t>
    </dgm:pt>
    <dgm:pt modelId="{8BCDDC8C-1036-4E1A-83CE-ECA7A1AD3D48}" type="sibTrans" cxnId="{84587850-EE18-49FC-9EB5-24E7E88CA31B}">
      <dgm:prSet/>
      <dgm:spPr/>
      <dgm:t>
        <a:bodyPr/>
        <a:lstStyle/>
        <a:p>
          <a:endParaRPr lang="ru-RU"/>
        </a:p>
      </dgm:t>
    </dgm:pt>
    <dgm:pt modelId="{AB4C5F96-F4BD-4C12-B347-CE8F6A9C1166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j-lt"/>
            </a:rPr>
            <a:t>НИР</a:t>
          </a:r>
          <a:endParaRPr lang="ru-RU" sz="1800" dirty="0">
            <a:solidFill>
              <a:schemeClr val="tx1"/>
            </a:solidFill>
            <a:latin typeface="+mj-lt"/>
          </a:endParaRPr>
        </a:p>
      </dgm:t>
    </dgm:pt>
    <dgm:pt modelId="{79BD4D85-4E9F-4A33-960E-58F9D53CDBB7}" type="parTrans" cxnId="{0BEAF933-9C8C-447E-9D4F-27B1CDD72717}">
      <dgm:prSet/>
      <dgm:spPr/>
      <dgm:t>
        <a:bodyPr/>
        <a:lstStyle/>
        <a:p>
          <a:endParaRPr lang="ru-RU"/>
        </a:p>
      </dgm:t>
    </dgm:pt>
    <dgm:pt modelId="{1B53CFBE-AE3F-4901-9EDC-5AF4D9C38673}" type="sibTrans" cxnId="{0BEAF933-9C8C-447E-9D4F-27B1CDD72717}">
      <dgm:prSet/>
      <dgm:spPr/>
      <dgm:t>
        <a:bodyPr/>
        <a:lstStyle/>
        <a:p>
          <a:endParaRPr lang="ru-RU"/>
        </a:p>
      </dgm:t>
    </dgm:pt>
    <dgm:pt modelId="{B2EE4ED7-39AA-4A92-9F9F-B10752F4A04F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+mj-lt"/>
            </a:rPr>
            <a:t>Обеспечение дисциплин ПЦ на уч. </a:t>
          </a:r>
          <a:r>
            <a:rPr lang="ru-RU" sz="1600" dirty="0" err="1" smtClean="0">
              <a:solidFill>
                <a:schemeClr val="tx1"/>
              </a:solidFill>
              <a:latin typeface="+mj-lt"/>
            </a:rPr>
            <a:t>подразд</a:t>
          </a:r>
          <a:r>
            <a:rPr lang="ru-RU" sz="1600" dirty="0" smtClean="0">
              <a:solidFill>
                <a:schemeClr val="tx1"/>
              </a:solidFill>
              <a:latin typeface="+mj-lt"/>
            </a:rPr>
            <a:t>. СВФУ</a:t>
          </a:r>
          <a:endParaRPr lang="ru-RU" sz="1600" dirty="0">
            <a:solidFill>
              <a:schemeClr val="tx1"/>
            </a:solidFill>
            <a:latin typeface="+mj-lt"/>
          </a:endParaRPr>
        </a:p>
      </dgm:t>
    </dgm:pt>
    <dgm:pt modelId="{B9C21D1B-4F5B-4734-A637-DC74E07E3DAD}" type="parTrans" cxnId="{4B74B64D-7225-41FD-87DD-0C594E1329EA}">
      <dgm:prSet/>
      <dgm:spPr/>
      <dgm:t>
        <a:bodyPr/>
        <a:lstStyle/>
        <a:p>
          <a:endParaRPr lang="ru-RU"/>
        </a:p>
      </dgm:t>
    </dgm:pt>
    <dgm:pt modelId="{6998657D-4FAB-4AA1-93B2-C7AE9883D6A6}" type="sibTrans" cxnId="{4B74B64D-7225-41FD-87DD-0C594E1329EA}">
      <dgm:prSet/>
      <dgm:spPr/>
      <dgm:t>
        <a:bodyPr/>
        <a:lstStyle/>
        <a:p>
          <a:endParaRPr lang="ru-RU"/>
        </a:p>
      </dgm:t>
    </dgm:pt>
    <dgm:pt modelId="{4F9CDC97-6D35-4B86-BE3A-3907E2011FCE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+mj-lt"/>
            </a:rPr>
            <a:t>Индивидуальная НИР</a:t>
          </a:r>
          <a:endParaRPr lang="ru-RU" sz="1600" dirty="0">
            <a:solidFill>
              <a:schemeClr val="tx1"/>
            </a:solidFill>
            <a:latin typeface="+mj-lt"/>
          </a:endParaRPr>
        </a:p>
      </dgm:t>
    </dgm:pt>
    <dgm:pt modelId="{99FEDFD7-41A9-44C7-A9D7-4F9BBB9F8DB4}" type="parTrans" cxnId="{7AD43A16-FC70-4CD4-84B2-28231066D152}">
      <dgm:prSet/>
      <dgm:spPr/>
      <dgm:t>
        <a:bodyPr/>
        <a:lstStyle/>
        <a:p>
          <a:endParaRPr lang="ru-RU"/>
        </a:p>
      </dgm:t>
    </dgm:pt>
    <dgm:pt modelId="{6B776C26-9BBF-495E-81FA-316F4754CAFB}" type="sibTrans" cxnId="{7AD43A16-FC70-4CD4-84B2-28231066D152}">
      <dgm:prSet/>
      <dgm:spPr/>
      <dgm:t>
        <a:bodyPr/>
        <a:lstStyle/>
        <a:p>
          <a:endParaRPr lang="ru-RU"/>
        </a:p>
      </dgm:t>
    </dgm:pt>
    <dgm:pt modelId="{F7B65C39-281C-4B48-A6BD-F5D3C33484F7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+mj-lt"/>
            </a:rPr>
            <a:t>Рук. НИРС</a:t>
          </a:r>
          <a:endParaRPr lang="ru-RU" sz="1600" dirty="0">
            <a:solidFill>
              <a:schemeClr val="tx1"/>
            </a:solidFill>
            <a:latin typeface="+mj-lt"/>
          </a:endParaRPr>
        </a:p>
      </dgm:t>
    </dgm:pt>
    <dgm:pt modelId="{D8438820-60D6-4496-8BB8-3BB30766369E}" type="parTrans" cxnId="{F4387B07-3F6E-49A3-94FB-D392EDFA5133}">
      <dgm:prSet/>
      <dgm:spPr/>
      <dgm:t>
        <a:bodyPr/>
        <a:lstStyle/>
        <a:p>
          <a:endParaRPr lang="ru-RU"/>
        </a:p>
      </dgm:t>
    </dgm:pt>
    <dgm:pt modelId="{8C328659-91A8-4D66-9C11-2A420A92262A}" type="sibTrans" cxnId="{F4387B07-3F6E-49A3-94FB-D392EDFA5133}">
      <dgm:prSet/>
      <dgm:spPr/>
      <dgm:t>
        <a:bodyPr/>
        <a:lstStyle/>
        <a:p>
          <a:endParaRPr lang="ru-RU"/>
        </a:p>
      </dgm:t>
    </dgm:pt>
    <dgm:pt modelId="{599CC977-1990-40F3-93D1-73CD32A83108}" type="pres">
      <dgm:prSet presAssocID="{498B02E8-9F16-4D8A-BF7E-A991A8B8732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D80B20-BD58-48F2-A61F-F2C95F2CF515}" type="pres">
      <dgm:prSet presAssocID="{498B02E8-9F16-4D8A-BF7E-A991A8B8732B}" presName="hierFlow" presStyleCnt="0"/>
      <dgm:spPr/>
    </dgm:pt>
    <dgm:pt modelId="{A1863889-3B39-4FC9-B8F4-882CA6C68FFC}" type="pres">
      <dgm:prSet presAssocID="{498B02E8-9F16-4D8A-BF7E-A991A8B8732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71AA8CD-66B7-4738-A247-87F8C09DE59B}" type="pres">
      <dgm:prSet presAssocID="{522FE745-92F2-4C1E-8937-6D548F744AF0}" presName="Name14" presStyleCnt="0"/>
      <dgm:spPr/>
    </dgm:pt>
    <dgm:pt modelId="{93E8F070-9FCF-4F2C-9E0C-0C9B26501336}" type="pres">
      <dgm:prSet presAssocID="{522FE745-92F2-4C1E-8937-6D548F744AF0}" presName="level1Shape" presStyleLbl="node0" presStyleIdx="0" presStyleCnt="1" custScaleX="642200" custScaleY="147929" custLinFactNeighborX="-19346" custLinFactNeighborY="-201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E0A707-DE4A-46A5-B987-71D206439CC9}" type="pres">
      <dgm:prSet presAssocID="{522FE745-92F2-4C1E-8937-6D548F744AF0}" presName="hierChild2" presStyleCnt="0"/>
      <dgm:spPr/>
    </dgm:pt>
    <dgm:pt modelId="{7225E023-8193-442E-88E9-6FC0AB44EEF6}" type="pres">
      <dgm:prSet presAssocID="{7B7BCACD-FCCE-4BFD-88D7-91A2AB31A8EC}" presName="Name19" presStyleLbl="parChTrans1D2" presStyleIdx="0" presStyleCnt="3"/>
      <dgm:spPr/>
      <dgm:t>
        <a:bodyPr/>
        <a:lstStyle/>
        <a:p>
          <a:endParaRPr lang="ru-RU"/>
        </a:p>
      </dgm:t>
    </dgm:pt>
    <dgm:pt modelId="{85ED4451-D34A-4D6F-BC61-2A6EAE2FEDE6}" type="pres">
      <dgm:prSet presAssocID="{F741B786-5712-4623-B04E-8F7289608F04}" presName="Name21" presStyleCnt="0"/>
      <dgm:spPr/>
    </dgm:pt>
    <dgm:pt modelId="{A44DE7C8-4FDF-4851-8322-F9ECB25844EC}" type="pres">
      <dgm:prSet presAssocID="{F741B786-5712-4623-B04E-8F7289608F04}" presName="level2Shape" presStyleLbl="node2" presStyleIdx="0" presStyleCnt="3" custScaleX="282911" custScaleY="147384" custLinFactNeighborX="-56402" custLinFactNeighborY="1659"/>
      <dgm:spPr/>
      <dgm:t>
        <a:bodyPr/>
        <a:lstStyle/>
        <a:p>
          <a:endParaRPr lang="ru-RU"/>
        </a:p>
      </dgm:t>
    </dgm:pt>
    <dgm:pt modelId="{BEA19A25-1DD9-455A-88A4-06CBAA387292}" type="pres">
      <dgm:prSet presAssocID="{F741B786-5712-4623-B04E-8F7289608F04}" presName="hierChild3" presStyleCnt="0"/>
      <dgm:spPr/>
    </dgm:pt>
    <dgm:pt modelId="{3B3F780F-BC33-4239-A6D2-364837665A85}" type="pres">
      <dgm:prSet presAssocID="{4D69917C-8330-45A9-BD16-053A5CBF37CA}" presName="Name19" presStyleLbl="parChTrans1D3" presStyleIdx="0" presStyleCnt="6"/>
      <dgm:spPr/>
      <dgm:t>
        <a:bodyPr/>
        <a:lstStyle/>
        <a:p>
          <a:endParaRPr lang="ru-RU"/>
        </a:p>
      </dgm:t>
    </dgm:pt>
    <dgm:pt modelId="{082F9372-A9A9-403E-B268-E460A2A7FE18}" type="pres">
      <dgm:prSet presAssocID="{BB273555-849F-4B64-A55A-9AE2D2C8888C}" presName="Name21" presStyleCnt="0"/>
      <dgm:spPr/>
    </dgm:pt>
    <dgm:pt modelId="{C6813FB6-4541-4C1A-9642-2BC2A29034D9}" type="pres">
      <dgm:prSet presAssocID="{BB273555-849F-4B64-A55A-9AE2D2C8888C}" presName="level2Shape" presStyleLbl="node3" presStyleIdx="0" presStyleCnt="6" custScaleX="184354" custScaleY="141910" custLinFactNeighborX="15974" custLinFactNeighborY="31328"/>
      <dgm:spPr/>
      <dgm:t>
        <a:bodyPr/>
        <a:lstStyle/>
        <a:p>
          <a:endParaRPr lang="ru-RU"/>
        </a:p>
      </dgm:t>
    </dgm:pt>
    <dgm:pt modelId="{18D5D1AD-1784-4F9B-BDBE-F89D9BF3C586}" type="pres">
      <dgm:prSet presAssocID="{BB273555-849F-4B64-A55A-9AE2D2C8888C}" presName="hierChild3" presStyleCnt="0"/>
      <dgm:spPr/>
    </dgm:pt>
    <dgm:pt modelId="{CA009460-F1AE-4E6E-ABB2-BC87A2D332C9}" type="pres">
      <dgm:prSet presAssocID="{14F49719-31FC-4A47-B43F-02A95F7E186F}" presName="Name19" presStyleLbl="parChTrans1D3" presStyleIdx="1" presStyleCnt="6"/>
      <dgm:spPr/>
      <dgm:t>
        <a:bodyPr/>
        <a:lstStyle/>
        <a:p>
          <a:endParaRPr lang="ru-RU"/>
        </a:p>
      </dgm:t>
    </dgm:pt>
    <dgm:pt modelId="{F22EA711-ED5B-4FE4-8DD6-6D3C2C8921DD}" type="pres">
      <dgm:prSet presAssocID="{FD5BC2AE-AC3D-468D-A55F-5D701F1E48F4}" presName="Name21" presStyleCnt="0"/>
      <dgm:spPr/>
    </dgm:pt>
    <dgm:pt modelId="{943692FD-AACD-4FE2-8431-4F252A68E265}" type="pres">
      <dgm:prSet presAssocID="{FD5BC2AE-AC3D-468D-A55F-5D701F1E48F4}" presName="level2Shape" presStyleLbl="node3" presStyleIdx="1" presStyleCnt="6" custScaleX="279483" custScaleY="88656" custLinFactNeighborX="7974" custLinFactNeighborY="32786"/>
      <dgm:spPr/>
      <dgm:t>
        <a:bodyPr/>
        <a:lstStyle/>
        <a:p>
          <a:endParaRPr lang="ru-RU"/>
        </a:p>
      </dgm:t>
    </dgm:pt>
    <dgm:pt modelId="{1E176F43-935D-4B00-966C-8EFB715FADDC}" type="pres">
      <dgm:prSet presAssocID="{FD5BC2AE-AC3D-468D-A55F-5D701F1E48F4}" presName="hierChild3" presStyleCnt="0"/>
      <dgm:spPr/>
    </dgm:pt>
    <dgm:pt modelId="{E48B74A8-E82C-484F-BB52-679E915C3260}" type="pres">
      <dgm:prSet presAssocID="{B9C21D1B-4F5B-4734-A637-DC74E07E3DAD}" presName="Name19" presStyleLbl="parChTrans1D3" presStyleIdx="2" presStyleCnt="6"/>
      <dgm:spPr/>
      <dgm:t>
        <a:bodyPr/>
        <a:lstStyle/>
        <a:p>
          <a:endParaRPr lang="ru-RU"/>
        </a:p>
      </dgm:t>
    </dgm:pt>
    <dgm:pt modelId="{B712DAC3-B5C3-4F01-9913-9E950325BA18}" type="pres">
      <dgm:prSet presAssocID="{B2EE4ED7-39AA-4A92-9F9F-B10752F4A04F}" presName="Name21" presStyleCnt="0"/>
      <dgm:spPr/>
    </dgm:pt>
    <dgm:pt modelId="{FB784640-3B5C-4BB2-B7BF-16146B408A61}" type="pres">
      <dgm:prSet presAssocID="{B2EE4ED7-39AA-4A92-9F9F-B10752F4A04F}" presName="level2Shape" presStyleLbl="node3" presStyleIdx="2" presStyleCnt="6" custScaleX="220831" custScaleY="164726" custLinFactNeighborX="15143" custLinFactNeighborY="33616"/>
      <dgm:spPr/>
      <dgm:t>
        <a:bodyPr/>
        <a:lstStyle/>
        <a:p>
          <a:endParaRPr lang="ru-RU"/>
        </a:p>
      </dgm:t>
    </dgm:pt>
    <dgm:pt modelId="{8045DA90-9088-4B83-9A39-C9B79DAAED5E}" type="pres">
      <dgm:prSet presAssocID="{B2EE4ED7-39AA-4A92-9F9F-B10752F4A04F}" presName="hierChild3" presStyleCnt="0"/>
      <dgm:spPr/>
    </dgm:pt>
    <dgm:pt modelId="{01F04FB7-8D0A-49C8-89D2-4634B2F2F39A}" type="pres">
      <dgm:prSet presAssocID="{DAD91ACC-5A50-49ED-A4FA-BD44A04A7FB7}" presName="Name19" presStyleLbl="parChTrans1D2" presStyleIdx="1" presStyleCnt="3"/>
      <dgm:spPr/>
      <dgm:t>
        <a:bodyPr/>
        <a:lstStyle/>
        <a:p>
          <a:endParaRPr lang="ru-RU"/>
        </a:p>
      </dgm:t>
    </dgm:pt>
    <dgm:pt modelId="{DE1DFBD9-6D00-423E-8001-67941B5D5408}" type="pres">
      <dgm:prSet presAssocID="{D8DD84EE-6637-44D4-9612-360C550870DA}" presName="Name21" presStyleCnt="0"/>
      <dgm:spPr/>
    </dgm:pt>
    <dgm:pt modelId="{83FD662E-B68C-47D6-9035-EE4B504F35F1}" type="pres">
      <dgm:prSet presAssocID="{D8DD84EE-6637-44D4-9612-360C550870DA}" presName="level2Shape" presStyleLbl="node2" presStyleIdx="1" presStyleCnt="3" custScaleX="322978" custScaleY="131282" custLinFactX="-8972" custLinFactNeighborX="-100000" custLinFactNeighborY="3806"/>
      <dgm:spPr/>
      <dgm:t>
        <a:bodyPr/>
        <a:lstStyle/>
        <a:p>
          <a:endParaRPr lang="ru-RU"/>
        </a:p>
      </dgm:t>
    </dgm:pt>
    <dgm:pt modelId="{448157A1-079F-4B74-BFCC-A6D3C53697FF}" type="pres">
      <dgm:prSet presAssocID="{D8DD84EE-6637-44D4-9612-360C550870DA}" presName="hierChild3" presStyleCnt="0"/>
      <dgm:spPr/>
    </dgm:pt>
    <dgm:pt modelId="{CE87DDF4-6B6B-4C94-8E08-23347D42283F}" type="pres">
      <dgm:prSet presAssocID="{BBF250BE-1AF9-4629-97C0-BF3BC149FC91}" presName="Name19" presStyleLbl="parChTrans1D3" presStyleIdx="3" presStyleCnt="6"/>
      <dgm:spPr/>
      <dgm:t>
        <a:bodyPr/>
        <a:lstStyle/>
        <a:p>
          <a:endParaRPr lang="ru-RU"/>
        </a:p>
      </dgm:t>
    </dgm:pt>
    <dgm:pt modelId="{17F81C4D-C9AA-4CF3-8EE5-536D29E26BC7}" type="pres">
      <dgm:prSet presAssocID="{70B59A1F-FDAF-4A9E-8E3B-B5B884103D67}" presName="Name21" presStyleCnt="0"/>
      <dgm:spPr/>
    </dgm:pt>
    <dgm:pt modelId="{416F8535-D1D3-4C2B-BDCD-763A6586CEFF}" type="pres">
      <dgm:prSet presAssocID="{70B59A1F-FDAF-4A9E-8E3B-B5B884103D67}" presName="level2Shape" presStyleLbl="node3" presStyleIdx="3" presStyleCnt="6" custScaleX="204250" custScaleY="177523" custLinFactNeighborX="-589" custLinFactNeighborY="72383"/>
      <dgm:spPr/>
      <dgm:t>
        <a:bodyPr/>
        <a:lstStyle/>
        <a:p>
          <a:endParaRPr lang="ru-RU"/>
        </a:p>
      </dgm:t>
    </dgm:pt>
    <dgm:pt modelId="{C6AB7638-C8D5-48CD-A37E-E769FBA587F9}" type="pres">
      <dgm:prSet presAssocID="{70B59A1F-FDAF-4A9E-8E3B-B5B884103D67}" presName="hierChild3" presStyleCnt="0"/>
      <dgm:spPr/>
    </dgm:pt>
    <dgm:pt modelId="{B5765DE7-F3E6-4F8C-B19E-B07F5C554DE9}" type="pres">
      <dgm:prSet presAssocID="{79BD4D85-4E9F-4A33-960E-58F9D53CDBB7}" presName="Name19" presStyleLbl="parChTrans1D2" presStyleIdx="2" presStyleCnt="3"/>
      <dgm:spPr/>
      <dgm:t>
        <a:bodyPr/>
        <a:lstStyle/>
        <a:p>
          <a:endParaRPr lang="ru-RU"/>
        </a:p>
      </dgm:t>
    </dgm:pt>
    <dgm:pt modelId="{BBC69345-3E9C-407B-98C4-FBC9CB6089CF}" type="pres">
      <dgm:prSet presAssocID="{AB4C5F96-F4BD-4C12-B347-CE8F6A9C1166}" presName="Name21" presStyleCnt="0"/>
      <dgm:spPr/>
    </dgm:pt>
    <dgm:pt modelId="{72E96E6B-D17D-4EC6-ACE2-8D96E7CB13BC}" type="pres">
      <dgm:prSet presAssocID="{AB4C5F96-F4BD-4C12-B347-CE8F6A9C1166}" presName="level2Shape" presStyleLbl="node2" presStyleIdx="2" presStyleCnt="3" custScaleX="198668" custLinFactNeighborX="-24165" custLinFactNeighborY="8055"/>
      <dgm:spPr/>
      <dgm:t>
        <a:bodyPr/>
        <a:lstStyle/>
        <a:p>
          <a:endParaRPr lang="ru-RU"/>
        </a:p>
      </dgm:t>
    </dgm:pt>
    <dgm:pt modelId="{33332983-9FE1-4DA8-99D1-D20E5B6109F2}" type="pres">
      <dgm:prSet presAssocID="{AB4C5F96-F4BD-4C12-B347-CE8F6A9C1166}" presName="hierChild3" presStyleCnt="0"/>
      <dgm:spPr/>
    </dgm:pt>
    <dgm:pt modelId="{FD5A5171-F73B-459C-A019-BF8B1175E00D}" type="pres">
      <dgm:prSet presAssocID="{99FEDFD7-41A9-44C7-A9D7-4F9BBB9F8DB4}" presName="Name19" presStyleLbl="parChTrans1D3" presStyleIdx="4" presStyleCnt="6"/>
      <dgm:spPr/>
      <dgm:t>
        <a:bodyPr/>
        <a:lstStyle/>
        <a:p>
          <a:endParaRPr lang="ru-RU"/>
        </a:p>
      </dgm:t>
    </dgm:pt>
    <dgm:pt modelId="{95ED5740-3819-4A7D-94ED-266432F52113}" type="pres">
      <dgm:prSet presAssocID="{4F9CDC97-6D35-4B86-BE3A-3907E2011FCE}" presName="Name21" presStyleCnt="0"/>
      <dgm:spPr/>
    </dgm:pt>
    <dgm:pt modelId="{EBC5D9C1-42C9-4149-8781-3B7AEC37D075}" type="pres">
      <dgm:prSet presAssocID="{4F9CDC97-6D35-4B86-BE3A-3907E2011FCE}" presName="level2Shape" presStyleLbl="node3" presStyleIdx="4" presStyleCnt="6" custScaleX="225438" custScaleY="172161" custLinFactNeighborX="-12067" custLinFactNeighborY="28444"/>
      <dgm:spPr/>
      <dgm:t>
        <a:bodyPr/>
        <a:lstStyle/>
        <a:p>
          <a:endParaRPr lang="ru-RU"/>
        </a:p>
      </dgm:t>
    </dgm:pt>
    <dgm:pt modelId="{3DF1ABE9-521C-4310-B7C6-8F008392E15F}" type="pres">
      <dgm:prSet presAssocID="{4F9CDC97-6D35-4B86-BE3A-3907E2011FCE}" presName="hierChild3" presStyleCnt="0"/>
      <dgm:spPr/>
    </dgm:pt>
    <dgm:pt modelId="{27D6CA76-8B84-415E-95F7-FDB7533EBC58}" type="pres">
      <dgm:prSet presAssocID="{D8438820-60D6-4496-8BB8-3BB30766369E}" presName="Name19" presStyleLbl="parChTrans1D3" presStyleIdx="5" presStyleCnt="6"/>
      <dgm:spPr/>
      <dgm:t>
        <a:bodyPr/>
        <a:lstStyle/>
        <a:p>
          <a:endParaRPr lang="ru-RU"/>
        </a:p>
      </dgm:t>
    </dgm:pt>
    <dgm:pt modelId="{E269D62C-A2F6-423B-B277-F6533CD7E903}" type="pres">
      <dgm:prSet presAssocID="{F7B65C39-281C-4B48-A6BD-F5D3C33484F7}" presName="Name21" presStyleCnt="0"/>
      <dgm:spPr/>
    </dgm:pt>
    <dgm:pt modelId="{AC07E15B-59FC-48F6-BEFB-EE03424D6202}" type="pres">
      <dgm:prSet presAssocID="{F7B65C39-281C-4B48-A6BD-F5D3C33484F7}" presName="level2Shape" presStyleLbl="node3" presStyleIdx="5" presStyleCnt="6" custScaleX="132707"/>
      <dgm:spPr/>
      <dgm:t>
        <a:bodyPr/>
        <a:lstStyle/>
        <a:p>
          <a:endParaRPr lang="ru-RU"/>
        </a:p>
      </dgm:t>
    </dgm:pt>
    <dgm:pt modelId="{8A7D3AF1-814F-404B-BE5C-CC81B539F1F5}" type="pres">
      <dgm:prSet presAssocID="{F7B65C39-281C-4B48-A6BD-F5D3C33484F7}" presName="hierChild3" presStyleCnt="0"/>
      <dgm:spPr/>
    </dgm:pt>
    <dgm:pt modelId="{7FA55337-CAF6-485F-9BAE-91485579B3FD}" type="pres">
      <dgm:prSet presAssocID="{498B02E8-9F16-4D8A-BF7E-A991A8B8732B}" presName="bgShapesFlow" presStyleCnt="0"/>
      <dgm:spPr/>
    </dgm:pt>
  </dgm:ptLst>
  <dgm:cxnLst>
    <dgm:cxn modelId="{3CCB040D-7DEB-467B-992F-F0C8CD697B65}" type="presOf" srcId="{B9C21D1B-4F5B-4734-A637-DC74E07E3DAD}" destId="{E48B74A8-E82C-484F-BB52-679E915C3260}" srcOrd="0" destOrd="0" presId="urn:microsoft.com/office/officeart/2005/8/layout/hierarchy6"/>
    <dgm:cxn modelId="{66DE4F13-9D24-472B-B655-E3DBEF535543}" type="presOf" srcId="{D8DD84EE-6637-44D4-9612-360C550870DA}" destId="{83FD662E-B68C-47D6-9035-EE4B504F35F1}" srcOrd="0" destOrd="0" presId="urn:microsoft.com/office/officeart/2005/8/layout/hierarchy6"/>
    <dgm:cxn modelId="{74419230-48B5-4382-B09E-443E3610E462}" type="presOf" srcId="{AB4C5F96-F4BD-4C12-B347-CE8F6A9C1166}" destId="{72E96E6B-D17D-4EC6-ACE2-8D96E7CB13BC}" srcOrd="0" destOrd="0" presId="urn:microsoft.com/office/officeart/2005/8/layout/hierarchy6"/>
    <dgm:cxn modelId="{E181FE14-806F-4B69-9FB2-125FCAA35216}" srcId="{498B02E8-9F16-4D8A-BF7E-A991A8B8732B}" destId="{522FE745-92F2-4C1E-8937-6D548F744AF0}" srcOrd="0" destOrd="0" parTransId="{DB6F5E34-F9CD-4D63-A4A5-BD8458FBE065}" sibTransId="{DBEBD82D-5615-4775-BB4A-AEFCDE891321}"/>
    <dgm:cxn modelId="{7AD43A16-FC70-4CD4-84B2-28231066D152}" srcId="{AB4C5F96-F4BD-4C12-B347-CE8F6A9C1166}" destId="{4F9CDC97-6D35-4B86-BE3A-3907E2011FCE}" srcOrd="0" destOrd="0" parTransId="{99FEDFD7-41A9-44C7-A9D7-4F9BBB9F8DB4}" sibTransId="{6B776C26-9BBF-495E-81FA-316F4754CAFB}"/>
    <dgm:cxn modelId="{45F71B13-92C8-4696-9CBE-124BD8EAFA41}" type="presOf" srcId="{BBF250BE-1AF9-4629-97C0-BF3BC149FC91}" destId="{CE87DDF4-6B6B-4C94-8E08-23347D42283F}" srcOrd="0" destOrd="0" presId="urn:microsoft.com/office/officeart/2005/8/layout/hierarchy6"/>
    <dgm:cxn modelId="{D9C04EDA-26E7-4CA0-AC18-B04EA001A669}" srcId="{522FE745-92F2-4C1E-8937-6D548F744AF0}" destId="{D8DD84EE-6637-44D4-9612-360C550870DA}" srcOrd="1" destOrd="0" parTransId="{DAD91ACC-5A50-49ED-A4FA-BD44A04A7FB7}" sibTransId="{204EF0EA-177A-402F-9B60-ABDE8AE8E62C}"/>
    <dgm:cxn modelId="{E53C2CB1-F6EA-4EB3-9885-761238F20D3A}" type="presOf" srcId="{4F9CDC97-6D35-4B86-BE3A-3907E2011FCE}" destId="{EBC5D9C1-42C9-4149-8781-3B7AEC37D075}" srcOrd="0" destOrd="0" presId="urn:microsoft.com/office/officeart/2005/8/layout/hierarchy6"/>
    <dgm:cxn modelId="{4B00B74A-A26A-404E-B325-08E6004FC152}" srcId="{F741B786-5712-4623-B04E-8F7289608F04}" destId="{FD5BC2AE-AC3D-468D-A55F-5D701F1E48F4}" srcOrd="1" destOrd="0" parTransId="{14F49719-31FC-4A47-B43F-02A95F7E186F}" sibTransId="{A58A28AB-3E38-4488-9F5D-07BC3A0FD9B7}"/>
    <dgm:cxn modelId="{4B74B64D-7225-41FD-87DD-0C594E1329EA}" srcId="{F741B786-5712-4623-B04E-8F7289608F04}" destId="{B2EE4ED7-39AA-4A92-9F9F-B10752F4A04F}" srcOrd="2" destOrd="0" parTransId="{B9C21D1B-4F5B-4734-A637-DC74E07E3DAD}" sibTransId="{6998657D-4FAB-4AA1-93B2-C7AE9883D6A6}"/>
    <dgm:cxn modelId="{26D19912-2261-4216-84EE-9FBADE8075ED}" type="presOf" srcId="{FD5BC2AE-AC3D-468D-A55F-5D701F1E48F4}" destId="{943692FD-AACD-4FE2-8431-4F252A68E265}" srcOrd="0" destOrd="0" presId="urn:microsoft.com/office/officeart/2005/8/layout/hierarchy6"/>
    <dgm:cxn modelId="{0BEAF933-9C8C-447E-9D4F-27B1CDD72717}" srcId="{522FE745-92F2-4C1E-8937-6D548F744AF0}" destId="{AB4C5F96-F4BD-4C12-B347-CE8F6A9C1166}" srcOrd="2" destOrd="0" parTransId="{79BD4D85-4E9F-4A33-960E-58F9D53CDBB7}" sibTransId="{1B53CFBE-AE3F-4901-9EDC-5AF4D9C38673}"/>
    <dgm:cxn modelId="{0F14A41B-3192-42CF-85AF-FF34E87FEE56}" type="presOf" srcId="{BB273555-849F-4B64-A55A-9AE2D2C8888C}" destId="{C6813FB6-4541-4C1A-9642-2BC2A29034D9}" srcOrd="0" destOrd="0" presId="urn:microsoft.com/office/officeart/2005/8/layout/hierarchy6"/>
    <dgm:cxn modelId="{80778E24-4137-4AA5-A3CC-408C9C8DCD14}" type="presOf" srcId="{7B7BCACD-FCCE-4BFD-88D7-91A2AB31A8EC}" destId="{7225E023-8193-442E-88E9-6FC0AB44EEF6}" srcOrd="0" destOrd="0" presId="urn:microsoft.com/office/officeart/2005/8/layout/hierarchy6"/>
    <dgm:cxn modelId="{E9FEB949-25C2-46B6-9F4B-54C6765079A5}" type="presOf" srcId="{4D69917C-8330-45A9-BD16-053A5CBF37CA}" destId="{3B3F780F-BC33-4239-A6D2-364837665A85}" srcOrd="0" destOrd="0" presId="urn:microsoft.com/office/officeart/2005/8/layout/hierarchy6"/>
    <dgm:cxn modelId="{71A04950-DCB4-4860-BC14-9D60529D80D1}" type="presOf" srcId="{522FE745-92F2-4C1E-8937-6D548F744AF0}" destId="{93E8F070-9FCF-4F2C-9E0C-0C9B26501336}" srcOrd="0" destOrd="0" presId="urn:microsoft.com/office/officeart/2005/8/layout/hierarchy6"/>
    <dgm:cxn modelId="{6505F3F8-D8FB-42DE-906A-C1476C6E0B55}" type="presOf" srcId="{79BD4D85-4E9F-4A33-960E-58F9D53CDBB7}" destId="{B5765DE7-F3E6-4F8C-B19E-B07F5C554DE9}" srcOrd="0" destOrd="0" presId="urn:microsoft.com/office/officeart/2005/8/layout/hierarchy6"/>
    <dgm:cxn modelId="{7F258CA4-FBD0-40DF-A129-AE9439119543}" type="presOf" srcId="{70B59A1F-FDAF-4A9E-8E3B-B5B884103D67}" destId="{416F8535-D1D3-4C2B-BDCD-763A6586CEFF}" srcOrd="0" destOrd="0" presId="urn:microsoft.com/office/officeart/2005/8/layout/hierarchy6"/>
    <dgm:cxn modelId="{C312BE14-7029-424B-9591-9609028F554F}" type="presOf" srcId="{14F49719-31FC-4A47-B43F-02A95F7E186F}" destId="{CA009460-F1AE-4E6E-ABB2-BC87A2D332C9}" srcOrd="0" destOrd="0" presId="urn:microsoft.com/office/officeart/2005/8/layout/hierarchy6"/>
    <dgm:cxn modelId="{CC458B4E-D7A4-4667-A0AB-21720A9EAC8D}" type="presOf" srcId="{DAD91ACC-5A50-49ED-A4FA-BD44A04A7FB7}" destId="{01F04FB7-8D0A-49C8-89D2-4634B2F2F39A}" srcOrd="0" destOrd="0" presId="urn:microsoft.com/office/officeart/2005/8/layout/hierarchy6"/>
    <dgm:cxn modelId="{47EAA7FB-2B61-4504-9877-131A788349DB}" type="presOf" srcId="{D8438820-60D6-4496-8BB8-3BB30766369E}" destId="{27D6CA76-8B84-415E-95F7-FDB7533EBC58}" srcOrd="0" destOrd="0" presId="urn:microsoft.com/office/officeart/2005/8/layout/hierarchy6"/>
    <dgm:cxn modelId="{DD129622-067D-4315-8004-7AAD2BDDFDE4}" type="presOf" srcId="{F7B65C39-281C-4B48-A6BD-F5D3C33484F7}" destId="{AC07E15B-59FC-48F6-BEFB-EE03424D6202}" srcOrd="0" destOrd="0" presId="urn:microsoft.com/office/officeart/2005/8/layout/hierarchy6"/>
    <dgm:cxn modelId="{698F2E76-D1FD-4B35-9754-A590B4C360E3}" type="presOf" srcId="{99FEDFD7-41A9-44C7-A9D7-4F9BBB9F8DB4}" destId="{FD5A5171-F73B-459C-A019-BF8B1175E00D}" srcOrd="0" destOrd="0" presId="urn:microsoft.com/office/officeart/2005/8/layout/hierarchy6"/>
    <dgm:cxn modelId="{6215716A-0B42-4B17-A4CE-71DBFC75DFC4}" type="presOf" srcId="{F741B786-5712-4623-B04E-8F7289608F04}" destId="{A44DE7C8-4FDF-4851-8322-F9ECB25844EC}" srcOrd="0" destOrd="0" presId="urn:microsoft.com/office/officeart/2005/8/layout/hierarchy6"/>
    <dgm:cxn modelId="{CDB7A9F6-31B8-4AD3-9325-50B93E2247CF}" srcId="{F741B786-5712-4623-B04E-8F7289608F04}" destId="{BB273555-849F-4B64-A55A-9AE2D2C8888C}" srcOrd="0" destOrd="0" parTransId="{4D69917C-8330-45A9-BD16-053A5CBF37CA}" sibTransId="{066FA5BF-66EE-4722-ABEF-464945D89FEA}"/>
    <dgm:cxn modelId="{95D3DB76-E9F8-4409-9BC1-0BB5B12D68E7}" srcId="{522FE745-92F2-4C1E-8937-6D548F744AF0}" destId="{F741B786-5712-4623-B04E-8F7289608F04}" srcOrd="0" destOrd="0" parTransId="{7B7BCACD-FCCE-4BFD-88D7-91A2AB31A8EC}" sibTransId="{5C918E11-AAB4-4925-9901-84742477E8EF}"/>
    <dgm:cxn modelId="{F4387B07-3F6E-49A3-94FB-D392EDFA5133}" srcId="{AB4C5F96-F4BD-4C12-B347-CE8F6A9C1166}" destId="{F7B65C39-281C-4B48-A6BD-F5D3C33484F7}" srcOrd="1" destOrd="0" parTransId="{D8438820-60D6-4496-8BB8-3BB30766369E}" sibTransId="{8C328659-91A8-4D66-9C11-2A420A92262A}"/>
    <dgm:cxn modelId="{84587850-EE18-49FC-9EB5-24E7E88CA31B}" srcId="{D8DD84EE-6637-44D4-9612-360C550870DA}" destId="{70B59A1F-FDAF-4A9E-8E3B-B5B884103D67}" srcOrd="0" destOrd="0" parTransId="{BBF250BE-1AF9-4629-97C0-BF3BC149FC91}" sibTransId="{8BCDDC8C-1036-4E1A-83CE-ECA7A1AD3D48}"/>
    <dgm:cxn modelId="{C02EF5A0-0677-409A-B1F0-57FD54AD1366}" type="presOf" srcId="{498B02E8-9F16-4D8A-BF7E-A991A8B8732B}" destId="{599CC977-1990-40F3-93D1-73CD32A83108}" srcOrd="0" destOrd="0" presId="urn:microsoft.com/office/officeart/2005/8/layout/hierarchy6"/>
    <dgm:cxn modelId="{0FBB0F70-F4A0-46E0-85CA-E077698FD58D}" type="presOf" srcId="{B2EE4ED7-39AA-4A92-9F9F-B10752F4A04F}" destId="{FB784640-3B5C-4BB2-B7BF-16146B408A61}" srcOrd="0" destOrd="0" presId="urn:microsoft.com/office/officeart/2005/8/layout/hierarchy6"/>
    <dgm:cxn modelId="{AB059D0E-8D09-4D47-8A6C-11504B748DBF}" type="presParOf" srcId="{599CC977-1990-40F3-93D1-73CD32A83108}" destId="{96D80B20-BD58-48F2-A61F-F2C95F2CF515}" srcOrd="0" destOrd="0" presId="urn:microsoft.com/office/officeart/2005/8/layout/hierarchy6"/>
    <dgm:cxn modelId="{52B6A2B2-6C3C-4C99-BACA-501F9160225F}" type="presParOf" srcId="{96D80B20-BD58-48F2-A61F-F2C95F2CF515}" destId="{A1863889-3B39-4FC9-B8F4-882CA6C68FFC}" srcOrd="0" destOrd="0" presId="urn:microsoft.com/office/officeart/2005/8/layout/hierarchy6"/>
    <dgm:cxn modelId="{F1C6441F-FEC0-44D6-9A38-139AE02F2C09}" type="presParOf" srcId="{A1863889-3B39-4FC9-B8F4-882CA6C68FFC}" destId="{271AA8CD-66B7-4738-A247-87F8C09DE59B}" srcOrd="0" destOrd="0" presId="urn:microsoft.com/office/officeart/2005/8/layout/hierarchy6"/>
    <dgm:cxn modelId="{4FA604C5-A0B1-4B09-A224-F61EDF88CEF6}" type="presParOf" srcId="{271AA8CD-66B7-4738-A247-87F8C09DE59B}" destId="{93E8F070-9FCF-4F2C-9E0C-0C9B26501336}" srcOrd="0" destOrd="0" presId="urn:microsoft.com/office/officeart/2005/8/layout/hierarchy6"/>
    <dgm:cxn modelId="{FEF776C8-2898-4DB8-9BD3-9299B1858CED}" type="presParOf" srcId="{271AA8CD-66B7-4738-A247-87F8C09DE59B}" destId="{1FE0A707-DE4A-46A5-B987-71D206439CC9}" srcOrd="1" destOrd="0" presId="urn:microsoft.com/office/officeart/2005/8/layout/hierarchy6"/>
    <dgm:cxn modelId="{8B4B7BE0-189A-49BE-B0EA-1F8B1732D977}" type="presParOf" srcId="{1FE0A707-DE4A-46A5-B987-71D206439CC9}" destId="{7225E023-8193-442E-88E9-6FC0AB44EEF6}" srcOrd="0" destOrd="0" presId="urn:microsoft.com/office/officeart/2005/8/layout/hierarchy6"/>
    <dgm:cxn modelId="{C8C6C396-6287-4D91-9C38-636E769CFE52}" type="presParOf" srcId="{1FE0A707-DE4A-46A5-B987-71D206439CC9}" destId="{85ED4451-D34A-4D6F-BC61-2A6EAE2FEDE6}" srcOrd="1" destOrd="0" presId="urn:microsoft.com/office/officeart/2005/8/layout/hierarchy6"/>
    <dgm:cxn modelId="{0C5A8A08-257F-441D-AC27-48A224B6B69E}" type="presParOf" srcId="{85ED4451-D34A-4D6F-BC61-2A6EAE2FEDE6}" destId="{A44DE7C8-4FDF-4851-8322-F9ECB25844EC}" srcOrd="0" destOrd="0" presId="urn:microsoft.com/office/officeart/2005/8/layout/hierarchy6"/>
    <dgm:cxn modelId="{6F5425FC-721F-42C6-891B-75BFBD69B986}" type="presParOf" srcId="{85ED4451-D34A-4D6F-BC61-2A6EAE2FEDE6}" destId="{BEA19A25-1DD9-455A-88A4-06CBAA387292}" srcOrd="1" destOrd="0" presId="urn:microsoft.com/office/officeart/2005/8/layout/hierarchy6"/>
    <dgm:cxn modelId="{ED894B1D-FDDA-46A6-B31E-96999CC550CA}" type="presParOf" srcId="{BEA19A25-1DD9-455A-88A4-06CBAA387292}" destId="{3B3F780F-BC33-4239-A6D2-364837665A85}" srcOrd="0" destOrd="0" presId="urn:microsoft.com/office/officeart/2005/8/layout/hierarchy6"/>
    <dgm:cxn modelId="{0EBF724F-B1F5-47CC-ADCD-508A63078C86}" type="presParOf" srcId="{BEA19A25-1DD9-455A-88A4-06CBAA387292}" destId="{082F9372-A9A9-403E-B268-E460A2A7FE18}" srcOrd="1" destOrd="0" presId="urn:microsoft.com/office/officeart/2005/8/layout/hierarchy6"/>
    <dgm:cxn modelId="{9F85FF3E-733E-4ACB-A4D4-4D02673D544A}" type="presParOf" srcId="{082F9372-A9A9-403E-B268-E460A2A7FE18}" destId="{C6813FB6-4541-4C1A-9642-2BC2A29034D9}" srcOrd="0" destOrd="0" presId="urn:microsoft.com/office/officeart/2005/8/layout/hierarchy6"/>
    <dgm:cxn modelId="{9FD2D875-EC4C-4DCB-BDB0-395C78954E2A}" type="presParOf" srcId="{082F9372-A9A9-403E-B268-E460A2A7FE18}" destId="{18D5D1AD-1784-4F9B-BDBE-F89D9BF3C586}" srcOrd="1" destOrd="0" presId="urn:microsoft.com/office/officeart/2005/8/layout/hierarchy6"/>
    <dgm:cxn modelId="{93D5EA67-C315-4D47-8AF5-679A5FC48814}" type="presParOf" srcId="{BEA19A25-1DD9-455A-88A4-06CBAA387292}" destId="{CA009460-F1AE-4E6E-ABB2-BC87A2D332C9}" srcOrd="2" destOrd="0" presId="urn:microsoft.com/office/officeart/2005/8/layout/hierarchy6"/>
    <dgm:cxn modelId="{4512DEC2-68CC-4571-AB9D-39D57B40DF91}" type="presParOf" srcId="{BEA19A25-1DD9-455A-88A4-06CBAA387292}" destId="{F22EA711-ED5B-4FE4-8DD6-6D3C2C8921DD}" srcOrd="3" destOrd="0" presId="urn:microsoft.com/office/officeart/2005/8/layout/hierarchy6"/>
    <dgm:cxn modelId="{E31B6079-4134-4E8B-B452-D73EB4DC01CF}" type="presParOf" srcId="{F22EA711-ED5B-4FE4-8DD6-6D3C2C8921DD}" destId="{943692FD-AACD-4FE2-8431-4F252A68E265}" srcOrd="0" destOrd="0" presId="urn:microsoft.com/office/officeart/2005/8/layout/hierarchy6"/>
    <dgm:cxn modelId="{C1A11239-4FE2-47A1-96CF-8D6CA28BE916}" type="presParOf" srcId="{F22EA711-ED5B-4FE4-8DD6-6D3C2C8921DD}" destId="{1E176F43-935D-4B00-966C-8EFB715FADDC}" srcOrd="1" destOrd="0" presId="urn:microsoft.com/office/officeart/2005/8/layout/hierarchy6"/>
    <dgm:cxn modelId="{DA829C55-5C64-4CFE-AACA-CBC50591FD17}" type="presParOf" srcId="{BEA19A25-1DD9-455A-88A4-06CBAA387292}" destId="{E48B74A8-E82C-484F-BB52-679E915C3260}" srcOrd="4" destOrd="0" presId="urn:microsoft.com/office/officeart/2005/8/layout/hierarchy6"/>
    <dgm:cxn modelId="{F7EFC7BC-7DD7-4724-9949-A71B713E6376}" type="presParOf" srcId="{BEA19A25-1DD9-455A-88A4-06CBAA387292}" destId="{B712DAC3-B5C3-4F01-9913-9E950325BA18}" srcOrd="5" destOrd="0" presId="urn:microsoft.com/office/officeart/2005/8/layout/hierarchy6"/>
    <dgm:cxn modelId="{BC97B3F3-F5AE-4754-BCA4-3E57D8CB2C1C}" type="presParOf" srcId="{B712DAC3-B5C3-4F01-9913-9E950325BA18}" destId="{FB784640-3B5C-4BB2-B7BF-16146B408A61}" srcOrd="0" destOrd="0" presId="urn:microsoft.com/office/officeart/2005/8/layout/hierarchy6"/>
    <dgm:cxn modelId="{154ED3F1-8DE1-4D3C-B08C-C4DD0B4C599A}" type="presParOf" srcId="{B712DAC3-B5C3-4F01-9913-9E950325BA18}" destId="{8045DA90-9088-4B83-9A39-C9B79DAAED5E}" srcOrd="1" destOrd="0" presId="urn:microsoft.com/office/officeart/2005/8/layout/hierarchy6"/>
    <dgm:cxn modelId="{F1B60C8E-7D7A-4A25-80B3-D269A1549AD7}" type="presParOf" srcId="{1FE0A707-DE4A-46A5-B987-71D206439CC9}" destId="{01F04FB7-8D0A-49C8-89D2-4634B2F2F39A}" srcOrd="2" destOrd="0" presId="urn:microsoft.com/office/officeart/2005/8/layout/hierarchy6"/>
    <dgm:cxn modelId="{3412EB16-D7AE-4698-B3A8-70FC21607EAB}" type="presParOf" srcId="{1FE0A707-DE4A-46A5-B987-71D206439CC9}" destId="{DE1DFBD9-6D00-423E-8001-67941B5D5408}" srcOrd="3" destOrd="0" presId="urn:microsoft.com/office/officeart/2005/8/layout/hierarchy6"/>
    <dgm:cxn modelId="{A137BC04-357A-48CB-BFFD-583E6C5BE786}" type="presParOf" srcId="{DE1DFBD9-6D00-423E-8001-67941B5D5408}" destId="{83FD662E-B68C-47D6-9035-EE4B504F35F1}" srcOrd="0" destOrd="0" presId="urn:microsoft.com/office/officeart/2005/8/layout/hierarchy6"/>
    <dgm:cxn modelId="{5B97FA2B-E0CB-467B-8915-B15464FF3615}" type="presParOf" srcId="{DE1DFBD9-6D00-423E-8001-67941B5D5408}" destId="{448157A1-079F-4B74-BFCC-A6D3C53697FF}" srcOrd="1" destOrd="0" presId="urn:microsoft.com/office/officeart/2005/8/layout/hierarchy6"/>
    <dgm:cxn modelId="{E2ABE54D-10D7-46DB-B1E3-F678481D787A}" type="presParOf" srcId="{448157A1-079F-4B74-BFCC-A6D3C53697FF}" destId="{CE87DDF4-6B6B-4C94-8E08-23347D42283F}" srcOrd="0" destOrd="0" presId="urn:microsoft.com/office/officeart/2005/8/layout/hierarchy6"/>
    <dgm:cxn modelId="{20C62107-06F7-4A3D-AB89-490DDFCCF675}" type="presParOf" srcId="{448157A1-079F-4B74-BFCC-A6D3C53697FF}" destId="{17F81C4D-C9AA-4CF3-8EE5-536D29E26BC7}" srcOrd="1" destOrd="0" presId="urn:microsoft.com/office/officeart/2005/8/layout/hierarchy6"/>
    <dgm:cxn modelId="{817D3B1C-1024-40E3-8754-6FCF21E869BB}" type="presParOf" srcId="{17F81C4D-C9AA-4CF3-8EE5-536D29E26BC7}" destId="{416F8535-D1D3-4C2B-BDCD-763A6586CEFF}" srcOrd="0" destOrd="0" presId="urn:microsoft.com/office/officeart/2005/8/layout/hierarchy6"/>
    <dgm:cxn modelId="{5624CB76-78BB-4CE5-99D7-3906D681FDF9}" type="presParOf" srcId="{17F81C4D-C9AA-4CF3-8EE5-536D29E26BC7}" destId="{C6AB7638-C8D5-48CD-A37E-E769FBA587F9}" srcOrd="1" destOrd="0" presId="urn:microsoft.com/office/officeart/2005/8/layout/hierarchy6"/>
    <dgm:cxn modelId="{61C2E1D6-1EA6-4E12-82E6-703046832876}" type="presParOf" srcId="{1FE0A707-DE4A-46A5-B987-71D206439CC9}" destId="{B5765DE7-F3E6-4F8C-B19E-B07F5C554DE9}" srcOrd="4" destOrd="0" presId="urn:microsoft.com/office/officeart/2005/8/layout/hierarchy6"/>
    <dgm:cxn modelId="{CDAF41A5-65B3-42EF-849F-698F75F7796C}" type="presParOf" srcId="{1FE0A707-DE4A-46A5-B987-71D206439CC9}" destId="{BBC69345-3E9C-407B-98C4-FBC9CB6089CF}" srcOrd="5" destOrd="0" presId="urn:microsoft.com/office/officeart/2005/8/layout/hierarchy6"/>
    <dgm:cxn modelId="{AE2BEBA9-2716-4857-97F1-6BE117DDF247}" type="presParOf" srcId="{BBC69345-3E9C-407B-98C4-FBC9CB6089CF}" destId="{72E96E6B-D17D-4EC6-ACE2-8D96E7CB13BC}" srcOrd="0" destOrd="0" presId="urn:microsoft.com/office/officeart/2005/8/layout/hierarchy6"/>
    <dgm:cxn modelId="{C850EEEE-71BD-49D8-AF5A-21B8A35EA339}" type="presParOf" srcId="{BBC69345-3E9C-407B-98C4-FBC9CB6089CF}" destId="{33332983-9FE1-4DA8-99D1-D20E5B6109F2}" srcOrd="1" destOrd="0" presId="urn:microsoft.com/office/officeart/2005/8/layout/hierarchy6"/>
    <dgm:cxn modelId="{62C244CE-E6B1-4D84-9CEF-6FF69C5EBA87}" type="presParOf" srcId="{33332983-9FE1-4DA8-99D1-D20E5B6109F2}" destId="{FD5A5171-F73B-459C-A019-BF8B1175E00D}" srcOrd="0" destOrd="0" presId="urn:microsoft.com/office/officeart/2005/8/layout/hierarchy6"/>
    <dgm:cxn modelId="{F5CD6224-48E9-4318-9ADA-88B1C61DC324}" type="presParOf" srcId="{33332983-9FE1-4DA8-99D1-D20E5B6109F2}" destId="{95ED5740-3819-4A7D-94ED-266432F52113}" srcOrd="1" destOrd="0" presId="urn:microsoft.com/office/officeart/2005/8/layout/hierarchy6"/>
    <dgm:cxn modelId="{DF472FA7-57D6-40E6-8B8A-667C086F2914}" type="presParOf" srcId="{95ED5740-3819-4A7D-94ED-266432F52113}" destId="{EBC5D9C1-42C9-4149-8781-3B7AEC37D075}" srcOrd="0" destOrd="0" presId="urn:microsoft.com/office/officeart/2005/8/layout/hierarchy6"/>
    <dgm:cxn modelId="{8324B1AA-CC7C-4E08-86D7-EFA84FA4DAA2}" type="presParOf" srcId="{95ED5740-3819-4A7D-94ED-266432F52113}" destId="{3DF1ABE9-521C-4310-B7C6-8F008392E15F}" srcOrd="1" destOrd="0" presId="urn:microsoft.com/office/officeart/2005/8/layout/hierarchy6"/>
    <dgm:cxn modelId="{9F726EC6-91A7-4C7B-A654-261AE494D6CF}" type="presParOf" srcId="{33332983-9FE1-4DA8-99D1-D20E5B6109F2}" destId="{27D6CA76-8B84-415E-95F7-FDB7533EBC58}" srcOrd="2" destOrd="0" presId="urn:microsoft.com/office/officeart/2005/8/layout/hierarchy6"/>
    <dgm:cxn modelId="{4E149387-00CB-4644-8F4B-1D2843D12924}" type="presParOf" srcId="{33332983-9FE1-4DA8-99D1-D20E5B6109F2}" destId="{E269D62C-A2F6-423B-B277-F6533CD7E903}" srcOrd="3" destOrd="0" presId="urn:microsoft.com/office/officeart/2005/8/layout/hierarchy6"/>
    <dgm:cxn modelId="{5725D795-78A3-4C67-B25C-AA1E34EE56E6}" type="presParOf" srcId="{E269D62C-A2F6-423B-B277-F6533CD7E903}" destId="{AC07E15B-59FC-48F6-BEFB-EE03424D6202}" srcOrd="0" destOrd="0" presId="urn:microsoft.com/office/officeart/2005/8/layout/hierarchy6"/>
    <dgm:cxn modelId="{12F2C89D-CF62-44A9-BA4B-AFF928FF7158}" type="presParOf" srcId="{E269D62C-A2F6-423B-B277-F6533CD7E903}" destId="{8A7D3AF1-814F-404B-BE5C-CC81B539F1F5}" srcOrd="1" destOrd="0" presId="urn:microsoft.com/office/officeart/2005/8/layout/hierarchy6"/>
    <dgm:cxn modelId="{62FE3DF5-4F17-4F95-933A-F78D8F528115}" type="presParOf" srcId="{599CC977-1990-40F3-93D1-73CD32A83108}" destId="{7FA55337-CAF6-485F-9BAE-91485579B3F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9D7DC-637A-4C70-8A66-2FF0FC900149}">
      <dsp:nvSpPr>
        <dsp:cNvPr id="0" name=""/>
        <dsp:cNvSpPr/>
      </dsp:nvSpPr>
      <dsp:spPr>
        <a:xfrm>
          <a:off x="0" y="848969"/>
          <a:ext cx="6642772" cy="96708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5352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  <a:latin typeface="+mj-lt"/>
            </a:rPr>
            <a:t>1989 г. Кафедра психологии</a:t>
          </a:r>
        </a:p>
      </dsp:txBody>
      <dsp:txXfrm>
        <a:off x="0" y="1090741"/>
        <a:ext cx="6401000" cy="483543"/>
      </dsp:txXfrm>
    </dsp:sp>
    <dsp:sp modelId="{4B6E70A7-0E44-44CD-8737-208BF071E865}">
      <dsp:nvSpPr>
        <dsp:cNvPr id="0" name=""/>
        <dsp:cNvSpPr/>
      </dsp:nvSpPr>
      <dsp:spPr>
        <a:xfrm>
          <a:off x="1531158" y="1171217"/>
          <a:ext cx="5111613" cy="96708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5352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  <a:latin typeface="+mj-lt"/>
            </a:rPr>
            <a:t>1996 г.</a:t>
          </a:r>
        </a:p>
      </dsp:txBody>
      <dsp:txXfrm>
        <a:off x="1531158" y="1412989"/>
        <a:ext cx="4869841" cy="483543"/>
      </dsp:txXfrm>
    </dsp:sp>
    <dsp:sp modelId="{84050993-E9A1-466E-839B-02CBF64A0ABA}">
      <dsp:nvSpPr>
        <dsp:cNvPr id="0" name=""/>
        <dsp:cNvSpPr/>
      </dsp:nvSpPr>
      <dsp:spPr>
        <a:xfrm>
          <a:off x="1531158" y="1918559"/>
          <a:ext cx="1531158" cy="17432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Отделение психологии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chemeClr val="accent1">
                <a:lumMod val="50000"/>
              </a:schemeClr>
            </a:solidFill>
            <a:latin typeface="+mj-lt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800" kern="1200" dirty="0" err="1">
              <a:solidFill>
                <a:schemeClr val="accent1">
                  <a:lumMod val="50000"/>
                </a:schemeClr>
              </a:solidFill>
              <a:latin typeface="+mj-lt"/>
            </a:rPr>
            <a:t>специалитет</a:t>
          </a:r>
          <a:endParaRPr lang="ru-RU" sz="800" kern="1200" dirty="0">
            <a:solidFill>
              <a:schemeClr val="accent1">
                <a:lumMod val="50000"/>
              </a:schemeClr>
            </a:solidFill>
            <a:latin typeface="+mj-lt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80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аспирантура</a:t>
          </a:r>
        </a:p>
      </dsp:txBody>
      <dsp:txXfrm>
        <a:off x="1531158" y="1918559"/>
        <a:ext cx="1531158" cy="1743226"/>
      </dsp:txXfrm>
    </dsp:sp>
    <dsp:sp modelId="{FBF147F8-457C-4419-8C56-DE7BBFE960BA}">
      <dsp:nvSpPr>
        <dsp:cNvPr id="0" name=""/>
        <dsp:cNvSpPr/>
      </dsp:nvSpPr>
      <dsp:spPr>
        <a:xfrm>
          <a:off x="3062317" y="1493466"/>
          <a:ext cx="3580454" cy="96708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5352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  <a:latin typeface="+mj-lt"/>
            </a:rPr>
            <a:t>2002 г.</a:t>
          </a:r>
        </a:p>
      </dsp:txBody>
      <dsp:txXfrm>
        <a:off x="3062317" y="1735238"/>
        <a:ext cx="3338682" cy="483543"/>
      </dsp:txXfrm>
    </dsp:sp>
    <dsp:sp modelId="{C912F849-FDE8-420B-9C21-B4BF38939EA1}">
      <dsp:nvSpPr>
        <dsp:cNvPr id="0" name=""/>
        <dsp:cNvSpPr/>
      </dsp:nvSpPr>
      <dsp:spPr>
        <a:xfrm>
          <a:off x="3062317" y="2240808"/>
          <a:ext cx="1531158" cy="1754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solidFill>
                <a:schemeClr val="accent1">
                  <a:lumMod val="50000"/>
                </a:schemeClr>
              </a:solidFill>
              <a:latin typeface="+mj-lt"/>
            </a:rPr>
            <a:t>Факультет психологии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accent1">
                <a:lumMod val="50000"/>
              </a:schemeClr>
            </a:solidFill>
            <a:latin typeface="+mj-lt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800" kern="1200">
              <a:solidFill>
                <a:schemeClr val="accent1">
                  <a:lumMod val="50000"/>
                </a:schemeClr>
              </a:solidFill>
              <a:latin typeface="+mj-lt"/>
            </a:rPr>
            <a:t>специалитет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800" kern="1200">
              <a:solidFill>
                <a:schemeClr val="accent1">
                  <a:lumMod val="50000"/>
                </a:schemeClr>
              </a:solidFill>
              <a:latin typeface="+mj-lt"/>
            </a:rPr>
            <a:t>аспирантура</a:t>
          </a:r>
        </a:p>
      </dsp:txBody>
      <dsp:txXfrm>
        <a:off x="3062317" y="2240808"/>
        <a:ext cx="1531158" cy="1754882"/>
      </dsp:txXfrm>
    </dsp:sp>
    <dsp:sp modelId="{0E0B66EB-450F-476C-9E29-313E4B62D3F0}">
      <dsp:nvSpPr>
        <dsp:cNvPr id="0" name=""/>
        <dsp:cNvSpPr/>
      </dsp:nvSpPr>
      <dsp:spPr>
        <a:xfrm>
          <a:off x="4593476" y="1815714"/>
          <a:ext cx="2049295" cy="96708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5352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  <a:latin typeface="+mj-lt"/>
            </a:rPr>
            <a:t>2010 г.</a:t>
          </a:r>
        </a:p>
      </dsp:txBody>
      <dsp:txXfrm>
        <a:off x="4593476" y="2057486"/>
        <a:ext cx="1807523" cy="483543"/>
      </dsp:txXfrm>
    </dsp:sp>
    <dsp:sp modelId="{05017ADE-D8D0-4201-BD78-82D56E53A85F}">
      <dsp:nvSpPr>
        <dsp:cNvPr id="0" name=""/>
        <dsp:cNvSpPr/>
      </dsp:nvSpPr>
      <dsp:spPr>
        <a:xfrm>
          <a:off x="4593476" y="2563056"/>
          <a:ext cx="1545108" cy="17754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solidFill>
                <a:schemeClr val="accent1">
                  <a:lumMod val="50000"/>
                </a:schemeClr>
              </a:solidFill>
              <a:latin typeface="+mj-lt"/>
            </a:rPr>
            <a:t>Институт психологии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accent1">
                <a:lumMod val="50000"/>
              </a:schemeClr>
            </a:solidFill>
            <a:latin typeface="+mj-lt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800" kern="1200">
              <a:solidFill>
                <a:schemeClr val="accent1">
                  <a:lumMod val="50000"/>
                </a:schemeClr>
              </a:solidFill>
              <a:latin typeface="+mj-lt"/>
            </a:rPr>
            <a:t>бакалавриат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800" kern="1200">
              <a:solidFill>
                <a:schemeClr val="accent1">
                  <a:lumMod val="50000"/>
                </a:schemeClr>
              </a:solidFill>
              <a:latin typeface="+mj-lt"/>
            </a:rPr>
            <a:t>специалитет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800" kern="1200">
              <a:solidFill>
                <a:schemeClr val="accent1">
                  <a:lumMod val="50000"/>
                </a:schemeClr>
              </a:solidFill>
              <a:latin typeface="+mj-lt"/>
            </a:rPr>
            <a:t>магистратура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accent1">
                <a:lumMod val="50000"/>
              </a:schemeClr>
            </a:solidFill>
          </a:endParaRPr>
        </a:p>
      </dsp:txBody>
      <dsp:txXfrm>
        <a:off x="4593476" y="2563056"/>
        <a:ext cx="1545108" cy="17754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3041B-9498-4E6D-B736-68B3118A6DFE}">
      <dsp:nvSpPr>
        <dsp:cNvPr id="0" name=""/>
        <dsp:cNvSpPr/>
      </dsp:nvSpPr>
      <dsp:spPr>
        <a:xfrm>
          <a:off x="2427557" y="0"/>
          <a:ext cx="6941994" cy="139243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1631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Структурные и процессные преобразования.  Объединение кафедр. Открытие Офиса ОП. Изменение нормативных документов. Переход к управлению образовательными программами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427557" y="348109"/>
        <a:ext cx="6593885" cy="696218"/>
      </dsp:txXfrm>
    </dsp:sp>
    <dsp:sp modelId="{48CB3FEF-68E6-4B36-95DF-827BF18E2D49}">
      <dsp:nvSpPr>
        <dsp:cNvPr id="0" name=""/>
        <dsp:cNvSpPr/>
      </dsp:nvSpPr>
      <dsp:spPr>
        <a:xfrm>
          <a:off x="-576884" y="353738"/>
          <a:ext cx="2854034" cy="5137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chemeClr val="tx1"/>
              </a:solidFill>
            </a:rPr>
            <a:t>2017-2018</a:t>
          </a:r>
          <a:endParaRPr lang="ru-RU" sz="3200" b="0" kern="1200" dirty="0">
            <a:solidFill>
              <a:schemeClr val="tx1"/>
            </a:solidFill>
          </a:endParaRPr>
        </a:p>
      </dsp:txBody>
      <dsp:txXfrm>
        <a:off x="-576884" y="353738"/>
        <a:ext cx="2854034" cy="513724"/>
      </dsp:txXfrm>
    </dsp:sp>
    <dsp:sp modelId="{44721A03-89AE-4819-8889-0816CB054AAF}">
      <dsp:nvSpPr>
        <dsp:cNvPr id="0" name=""/>
        <dsp:cNvSpPr/>
      </dsp:nvSpPr>
      <dsp:spPr>
        <a:xfrm>
          <a:off x="3365324" y="1072918"/>
          <a:ext cx="4845660" cy="1048149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1631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Изменение регламента учебного процесса. Внедрение  дистанционных образовательных технологий и </a:t>
          </a:r>
          <a:r>
            <a:rPr lang="en-US" sz="1600" b="1" kern="1200" dirty="0" smtClean="0">
              <a:solidFill>
                <a:schemeClr val="tx1"/>
              </a:solidFill>
            </a:rPr>
            <a:t>minor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365324" y="1334955"/>
        <a:ext cx="4583623" cy="524075"/>
      </dsp:txXfrm>
    </dsp:sp>
    <dsp:sp modelId="{B7599631-CC1E-4D93-ADE0-533748D96325}">
      <dsp:nvSpPr>
        <dsp:cNvPr id="0" name=""/>
        <dsp:cNvSpPr/>
      </dsp:nvSpPr>
      <dsp:spPr>
        <a:xfrm>
          <a:off x="0" y="1333795"/>
          <a:ext cx="2903959" cy="572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2018-2019</a:t>
          </a:r>
          <a:endParaRPr lang="ru-RU" sz="3200" kern="1200" dirty="0"/>
        </a:p>
      </dsp:txBody>
      <dsp:txXfrm>
        <a:off x="0" y="1333795"/>
        <a:ext cx="2903959" cy="572569"/>
      </dsp:txXfrm>
    </dsp:sp>
    <dsp:sp modelId="{C8E2DFDD-3373-4481-9F68-F809A37ADD71}">
      <dsp:nvSpPr>
        <dsp:cNvPr id="0" name=""/>
        <dsp:cNvSpPr/>
      </dsp:nvSpPr>
      <dsp:spPr>
        <a:xfrm>
          <a:off x="3277047" y="2085213"/>
          <a:ext cx="6092504" cy="106473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1631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Переход на дистанционное обучение (март-июнь), использование онлайн курсов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277047" y="2351396"/>
        <a:ext cx="5826321" cy="532366"/>
      </dsp:txXfrm>
    </dsp:sp>
    <dsp:sp modelId="{F33C6AEF-A402-40CD-B94E-94A1497C9F76}">
      <dsp:nvSpPr>
        <dsp:cNvPr id="0" name=""/>
        <dsp:cNvSpPr/>
      </dsp:nvSpPr>
      <dsp:spPr>
        <a:xfrm>
          <a:off x="807591" y="2320670"/>
          <a:ext cx="2232274" cy="5493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chemeClr val="tx1"/>
              </a:solidFill>
            </a:rPr>
            <a:t>2019-2020</a:t>
          </a:r>
          <a:endParaRPr lang="ru-RU" sz="3200" b="0" kern="1200" dirty="0">
            <a:solidFill>
              <a:schemeClr val="tx1"/>
            </a:solidFill>
          </a:endParaRPr>
        </a:p>
      </dsp:txBody>
      <dsp:txXfrm>
        <a:off x="807591" y="2320670"/>
        <a:ext cx="2232274" cy="549326"/>
      </dsp:txXfrm>
    </dsp:sp>
    <dsp:sp modelId="{569E379E-77C0-47AE-9B0A-98477DC02D88}">
      <dsp:nvSpPr>
        <dsp:cNvPr id="0" name=""/>
        <dsp:cNvSpPr/>
      </dsp:nvSpPr>
      <dsp:spPr>
        <a:xfrm>
          <a:off x="4837450" y="2988453"/>
          <a:ext cx="4353706" cy="136259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1631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Внедрение индивидуальных образовательных траекторий, создание каталога </a:t>
          </a:r>
          <a:r>
            <a:rPr lang="en-US" sz="1600" b="1" kern="1200" dirty="0" smtClean="0">
              <a:solidFill>
                <a:schemeClr val="tx1"/>
              </a:solidFill>
            </a:rPr>
            <a:t>minor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837450" y="3329102"/>
        <a:ext cx="4013057" cy="681297"/>
      </dsp:txXfrm>
    </dsp:sp>
    <dsp:sp modelId="{D54424FE-176C-4CDE-9E45-8E2F6D961DB5}">
      <dsp:nvSpPr>
        <dsp:cNvPr id="0" name=""/>
        <dsp:cNvSpPr/>
      </dsp:nvSpPr>
      <dsp:spPr>
        <a:xfrm>
          <a:off x="1417607" y="3354619"/>
          <a:ext cx="2995755" cy="7257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smtClean="0">
              <a:solidFill>
                <a:schemeClr val="tx1"/>
              </a:solidFill>
            </a:rPr>
            <a:t>2020-2021</a:t>
          </a:r>
          <a:endParaRPr lang="ru-RU" sz="3200" b="0" i="0" kern="1200" dirty="0">
            <a:solidFill>
              <a:schemeClr val="tx1"/>
            </a:solidFill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0" i="0" kern="1200" dirty="0" smtClean="0">
            <a:solidFill>
              <a:schemeClr val="tx1"/>
            </a:solidFill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smtClean="0">
              <a:solidFill>
                <a:schemeClr val="tx1"/>
              </a:solidFill>
            </a:rPr>
            <a:t>   2022-2025</a:t>
          </a:r>
          <a:endParaRPr lang="ru-RU" sz="3200" b="0" i="0" kern="1200" dirty="0">
            <a:solidFill>
              <a:schemeClr val="tx1"/>
            </a:solidFill>
          </a:endParaRPr>
        </a:p>
      </dsp:txBody>
      <dsp:txXfrm>
        <a:off x="1417607" y="3354619"/>
        <a:ext cx="2995755" cy="725713"/>
      </dsp:txXfrm>
    </dsp:sp>
    <dsp:sp modelId="{22212F74-A10E-4B16-8716-1BDAA610AD71}">
      <dsp:nvSpPr>
        <dsp:cNvPr id="0" name=""/>
        <dsp:cNvSpPr/>
      </dsp:nvSpPr>
      <dsp:spPr>
        <a:xfrm>
          <a:off x="5513953" y="4147561"/>
          <a:ext cx="4505648" cy="1019058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1631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</a:rPr>
            <a:t>Модульное проектирование ОП</a:t>
          </a:r>
          <a:endParaRPr lang="ru-RU" sz="2000" b="0" i="0" kern="1200" dirty="0">
            <a:solidFill>
              <a:schemeClr val="tx1"/>
            </a:solidFill>
          </a:endParaRPr>
        </a:p>
      </dsp:txBody>
      <dsp:txXfrm>
        <a:off x="5513953" y="4402326"/>
        <a:ext cx="4250884" cy="5095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8F070-9FCF-4F2C-9E0C-0C9B26501336}">
      <dsp:nvSpPr>
        <dsp:cNvPr id="0" name=""/>
        <dsp:cNvSpPr/>
      </dsp:nvSpPr>
      <dsp:spPr>
        <a:xfrm>
          <a:off x="3584439" y="1010716"/>
          <a:ext cx="5622267" cy="863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+mj-lt"/>
            </a:rPr>
            <a:t>Руководитель образовательной 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программы - АСОП</a:t>
          </a:r>
          <a:endParaRPr lang="ru-RU" sz="1800" kern="1200" dirty="0">
            <a:solidFill>
              <a:schemeClr val="tx1"/>
            </a:solidFill>
            <a:latin typeface="+mj-lt"/>
          </a:endParaRPr>
        </a:p>
      </dsp:txBody>
      <dsp:txXfrm>
        <a:off x="3609727" y="1036004"/>
        <a:ext cx="5571691" cy="812806"/>
      </dsp:txXfrm>
    </dsp:sp>
    <dsp:sp modelId="{7225E023-8193-442E-88E9-6FC0AB44EEF6}">
      <dsp:nvSpPr>
        <dsp:cNvPr id="0" name=""/>
        <dsp:cNvSpPr/>
      </dsp:nvSpPr>
      <dsp:spPr>
        <a:xfrm>
          <a:off x="2848488" y="1874099"/>
          <a:ext cx="3547084" cy="360670"/>
        </a:xfrm>
        <a:custGeom>
          <a:avLst/>
          <a:gdLst/>
          <a:ahLst/>
          <a:cxnLst/>
          <a:rect l="0" t="0" r="0" b="0"/>
          <a:pathLst>
            <a:path>
              <a:moveTo>
                <a:pt x="3547084" y="0"/>
              </a:moveTo>
              <a:lnTo>
                <a:pt x="3547084" y="180335"/>
              </a:lnTo>
              <a:lnTo>
                <a:pt x="0" y="180335"/>
              </a:lnTo>
              <a:lnTo>
                <a:pt x="0" y="3606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DE7C8-4FDF-4851-8322-F9ECB25844EC}">
      <dsp:nvSpPr>
        <dsp:cNvPr id="0" name=""/>
        <dsp:cNvSpPr/>
      </dsp:nvSpPr>
      <dsp:spPr>
        <a:xfrm>
          <a:off x="1661968" y="2234769"/>
          <a:ext cx="2373039" cy="583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solidFill>
                <a:schemeClr val="tx1"/>
              </a:solidFill>
              <a:latin typeface="+mj-lt"/>
            </a:rPr>
            <a:t>Внеучебная</a:t>
          </a:r>
          <a:r>
            <a:rPr lang="ru-RU" sz="1800" kern="1200" dirty="0">
              <a:solidFill>
                <a:schemeClr val="tx1"/>
              </a:solidFill>
              <a:latin typeface="+mj-lt"/>
            </a:rPr>
            <a:t> деятельность</a:t>
          </a:r>
        </a:p>
      </dsp:txBody>
      <dsp:txXfrm>
        <a:off x="1679062" y="2251863"/>
        <a:ext cx="2338851" cy="549458"/>
      </dsp:txXfrm>
    </dsp:sp>
    <dsp:sp modelId="{3B3F780F-BC33-4239-A6D2-364837665A85}">
      <dsp:nvSpPr>
        <dsp:cNvPr id="0" name=""/>
        <dsp:cNvSpPr/>
      </dsp:nvSpPr>
      <dsp:spPr>
        <a:xfrm>
          <a:off x="949051" y="2818415"/>
          <a:ext cx="1899437" cy="406620"/>
        </a:xfrm>
        <a:custGeom>
          <a:avLst/>
          <a:gdLst/>
          <a:ahLst/>
          <a:cxnLst/>
          <a:rect l="0" t="0" r="0" b="0"/>
          <a:pathLst>
            <a:path>
              <a:moveTo>
                <a:pt x="1899437" y="0"/>
              </a:moveTo>
              <a:lnTo>
                <a:pt x="1899437" y="203310"/>
              </a:lnTo>
              <a:lnTo>
                <a:pt x="0" y="203310"/>
              </a:lnTo>
              <a:lnTo>
                <a:pt x="0" y="4066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13FB6-4541-4C1A-9642-2BC2A29034D9}">
      <dsp:nvSpPr>
        <dsp:cNvPr id="0" name=""/>
        <dsp:cNvSpPr/>
      </dsp:nvSpPr>
      <dsp:spPr>
        <a:xfrm>
          <a:off x="142069" y="3225036"/>
          <a:ext cx="1613963" cy="828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+mj-lt"/>
            </a:rPr>
            <a:t>Олимпиадная деятельность</a:t>
          </a:r>
        </a:p>
      </dsp:txBody>
      <dsp:txXfrm>
        <a:off x="166328" y="3249295"/>
        <a:ext cx="1565445" cy="779734"/>
      </dsp:txXfrm>
    </dsp:sp>
    <dsp:sp modelId="{CA009460-F1AE-4E6E-ABB2-BC87A2D332C9}">
      <dsp:nvSpPr>
        <dsp:cNvPr id="0" name=""/>
        <dsp:cNvSpPr/>
      </dsp:nvSpPr>
      <dsp:spPr>
        <a:xfrm>
          <a:off x="2848488" y="2818415"/>
          <a:ext cx="323543" cy="415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565"/>
              </a:lnTo>
              <a:lnTo>
                <a:pt x="323543" y="207565"/>
              </a:lnTo>
              <a:lnTo>
                <a:pt x="323543" y="4151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692FD-AACD-4FE2-8431-4F252A68E265}">
      <dsp:nvSpPr>
        <dsp:cNvPr id="0" name=""/>
        <dsp:cNvSpPr/>
      </dsp:nvSpPr>
      <dsp:spPr>
        <a:xfrm>
          <a:off x="1948636" y="3233546"/>
          <a:ext cx="2446789" cy="517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+mj-lt"/>
            </a:rPr>
            <a:t>Профориентация</a:t>
          </a:r>
        </a:p>
      </dsp:txBody>
      <dsp:txXfrm>
        <a:off x="1963791" y="3248701"/>
        <a:ext cx="2416479" cy="487127"/>
      </dsp:txXfrm>
    </dsp:sp>
    <dsp:sp modelId="{E48B74A8-E82C-484F-BB52-679E915C3260}">
      <dsp:nvSpPr>
        <dsp:cNvPr id="0" name=""/>
        <dsp:cNvSpPr/>
      </dsp:nvSpPr>
      <dsp:spPr>
        <a:xfrm>
          <a:off x="2848488" y="2818415"/>
          <a:ext cx="2919372" cy="419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87"/>
              </a:lnTo>
              <a:lnTo>
                <a:pt x="2919372" y="209987"/>
              </a:lnTo>
              <a:lnTo>
                <a:pt x="2919372" y="4199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84640-3B5C-4BB2-B7BF-16146B408A61}">
      <dsp:nvSpPr>
        <dsp:cNvPr id="0" name=""/>
        <dsp:cNvSpPr/>
      </dsp:nvSpPr>
      <dsp:spPr>
        <a:xfrm>
          <a:off x="4720829" y="3238390"/>
          <a:ext cx="2094062" cy="583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+mj-lt"/>
            </a:rPr>
            <a:t>Трудоустройство</a:t>
          </a:r>
        </a:p>
      </dsp:txBody>
      <dsp:txXfrm>
        <a:off x="4737923" y="3255484"/>
        <a:ext cx="2059874" cy="549458"/>
      </dsp:txXfrm>
    </dsp:sp>
    <dsp:sp modelId="{01F04FB7-8D0A-49C8-89D2-4634B2F2F39A}">
      <dsp:nvSpPr>
        <dsp:cNvPr id="0" name=""/>
        <dsp:cNvSpPr/>
      </dsp:nvSpPr>
      <dsp:spPr>
        <a:xfrm>
          <a:off x="6395573" y="1874099"/>
          <a:ext cx="200075" cy="373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600"/>
              </a:lnTo>
              <a:lnTo>
                <a:pt x="200075" y="186600"/>
              </a:lnTo>
              <a:lnTo>
                <a:pt x="200075" y="3732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D662E-B68C-47D6-9035-EE4B504F35F1}">
      <dsp:nvSpPr>
        <dsp:cNvPr id="0" name=""/>
        <dsp:cNvSpPr/>
      </dsp:nvSpPr>
      <dsp:spPr>
        <a:xfrm>
          <a:off x="5173101" y="2247300"/>
          <a:ext cx="2845093" cy="667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+mj-lt"/>
            </a:rPr>
            <a:t>Учебная 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деятельность (РУП, РПД, ООП, БРС)</a:t>
          </a:r>
          <a:endParaRPr lang="ru-RU" sz="1800" kern="1200" dirty="0">
            <a:solidFill>
              <a:schemeClr val="tx1"/>
            </a:solidFill>
            <a:latin typeface="+mj-lt"/>
          </a:endParaRPr>
        </a:p>
      </dsp:txBody>
      <dsp:txXfrm>
        <a:off x="5192656" y="2266855"/>
        <a:ext cx="2805983" cy="628540"/>
      </dsp:txXfrm>
    </dsp:sp>
    <dsp:sp modelId="{CE87DDF4-6B6B-4C94-8E08-23347D42283F}">
      <dsp:nvSpPr>
        <dsp:cNvPr id="0" name=""/>
        <dsp:cNvSpPr/>
      </dsp:nvSpPr>
      <dsp:spPr>
        <a:xfrm>
          <a:off x="6595648" y="2914951"/>
          <a:ext cx="1113877" cy="410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224"/>
              </a:lnTo>
              <a:lnTo>
                <a:pt x="1113877" y="205224"/>
              </a:lnTo>
              <a:lnTo>
                <a:pt x="1113877" y="4104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6F8535-D1D3-4C2B-BDCD-763A6586CEFF}">
      <dsp:nvSpPr>
        <dsp:cNvPr id="0" name=""/>
        <dsp:cNvSpPr/>
      </dsp:nvSpPr>
      <dsp:spPr>
        <a:xfrm>
          <a:off x="7104821" y="3325400"/>
          <a:ext cx="1209409" cy="583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+mj-lt"/>
            </a:rPr>
            <a:t>Кураторы</a:t>
          </a:r>
        </a:p>
      </dsp:txBody>
      <dsp:txXfrm>
        <a:off x="7121915" y="3342494"/>
        <a:ext cx="1175221" cy="549458"/>
      </dsp:txXfrm>
    </dsp:sp>
    <dsp:sp modelId="{B5765DE7-F3E6-4F8C-B19E-B07F5C554DE9}">
      <dsp:nvSpPr>
        <dsp:cNvPr id="0" name=""/>
        <dsp:cNvSpPr/>
      </dsp:nvSpPr>
      <dsp:spPr>
        <a:xfrm>
          <a:off x="6395573" y="1874099"/>
          <a:ext cx="3497362" cy="398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00"/>
              </a:lnTo>
              <a:lnTo>
                <a:pt x="3497362" y="199000"/>
              </a:lnTo>
              <a:lnTo>
                <a:pt x="3497362" y="3980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96E6B-D17D-4EC6-ACE2-8D96E7CB13BC}">
      <dsp:nvSpPr>
        <dsp:cNvPr id="0" name=""/>
        <dsp:cNvSpPr/>
      </dsp:nvSpPr>
      <dsp:spPr>
        <a:xfrm>
          <a:off x="9023296" y="2272099"/>
          <a:ext cx="1739278" cy="583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+mj-lt"/>
            </a:rPr>
            <a:t>НИРС</a:t>
          </a:r>
        </a:p>
      </dsp:txBody>
      <dsp:txXfrm>
        <a:off x="9040390" y="2289193"/>
        <a:ext cx="1705090" cy="549458"/>
      </dsp:txXfrm>
    </dsp:sp>
    <dsp:sp modelId="{FD5A5171-F73B-459C-A019-BF8B1175E00D}">
      <dsp:nvSpPr>
        <dsp:cNvPr id="0" name=""/>
        <dsp:cNvSpPr/>
      </dsp:nvSpPr>
      <dsp:spPr>
        <a:xfrm>
          <a:off x="9286624" y="2855745"/>
          <a:ext cx="606311" cy="352458"/>
        </a:xfrm>
        <a:custGeom>
          <a:avLst/>
          <a:gdLst/>
          <a:ahLst/>
          <a:cxnLst/>
          <a:rect l="0" t="0" r="0" b="0"/>
          <a:pathLst>
            <a:path>
              <a:moveTo>
                <a:pt x="606311" y="0"/>
              </a:moveTo>
              <a:lnTo>
                <a:pt x="606311" y="176229"/>
              </a:lnTo>
              <a:lnTo>
                <a:pt x="0" y="176229"/>
              </a:lnTo>
              <a:lnTo>
                <a:pt x="0" y="3524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5D9C1-42C9-4149-8781-3B7AEC37D075}">
      <dsp:nvSpPr>
        <dsp:cNvPr id="0" name=""/>
        <dsp:cNvSpPr/>
      </dsp:nvSpPr>
      <dsp:spPr>
        <a:xfrm>
          <a:off x="8556692" y="3208204"/>
          <a:ext cx="1459863" cy="1050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+mj-lt"/>
            </a:rPr>
            <a:t>Социально-инновационная деятельность</a:t>
          </a:r>
        </a:p>
      </dsp:txBody>
      <dsp:txXfrm>
        <a:off x="8587468" y="3238980"/>
        <a:ext cx="1398311" cy="989233"/>
      </dsp:txXfrm>
    </dsp:sp>
    <dsp:sp modelId="{27D6CA76-8B84-415E-95F7-FDB7533EBC58}">
      <dsp:nvSpPr>
        <dsp:cNvPr id="0" name=""/>
        <dsp:cNvSpPr/>
      </dsp:nvSpPr>
      <dsp:spPr>
        <a:xfrm>
          <a:off x="9892935" y="2855745"/>
          <a:ext cx="1072809" cy="186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22"/>
              </a:lnTo>
              <a:lnTo>
                <a:pt x="1072809" y="93222"/>
              </a:lnTo>
              <a:lnTo>
                <a:pt x="1072809" y="1864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7E15B-59FC-48F6-BEFB-EE03424D6202}">
      <dsp:nvSpPr>
        <dsp:cNvPr id="0" name=""/>
        <dsp:cNvSpPr/>
      </dsp:nvSpPr>
      <dsp:spPr>
        <a:xfrm>
          <a:off x="10384840" y="3042191"/>
          <a:ext cx="1161809" cy="583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+mj-lt"/>
            </a:rPr>
            <a:t>Кружки</a:t>
          </a:r>
        </a:p>
      </dsp:txBody>
      <dsp:txXfrm>
        <a:off x="10401934" y="3059285"/>
        <a:ext cx="1127621" cy="5494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8F070-9FCF-4F2C-9E0C-0C9B26501336}">
      <dsp:nvSpPr>
        <dsp:cNvPr id="0" name=""/>
        <dsp:cNvSpPr/>
      </dsp:nvSpPr>
      <dsp:spPr>
        <a:xfrm>
          <a:off x="3524262" y="1012569"/>
          <a:ext cx="5305392" cy="814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Зав.кафедрой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 – заседание кафедры</a:t>
          </a:r>
          <a:endParaRPr lang="ru-RU" sz="1800" kern="1200" dirty="0">
            <a:solidFill>
              <a:schemeClr val="tx1"/>
            </a:solidFill>
            <a:latin typeface="+mj-lt"/>
          </a:endParaRPr>
        </a:p>
      </dsp:txBody>
      <dsp:txXfrm>
        <a:off x="3548124" y="1036431"/>
        <a:ext cx="5257668" cy="766997"/>
      </dsp:txXfrm>
    </dsp:sp>
    <dsp:sp modelId="{7225E023-8193-442E-88E9-6FC0AB44EEF6}">
      <dsp:nvSpPr>
        <dsp:cNvPr id="0" name=""/>
        <dsp:cNvSpPr/>
      </dsp:nvSpPr>
      <dsp:spPr>
        <a:xfrm>
          <a:off x="2613675" y="1827290"/>
          <a:ext cx="3563283" cy="340342"/>
        </a:xfrm>
        <a:custGeom>
          <a:avLst/>
          <a:gdLst/>
          <a:ahLst/>
          <a:cxnLst/>
          <a:rect l="0" t="0" r="0" b="0"/>
          <a:pathLst>
            <a:path>
              <a:moveTo>
                <a:pt x="3563283" y="0"/>
              </a:moveTo>
              <a:lnTo>
                <a:pt x="3563283" y="170171"/>
              </a:lnTo>
              <a:lnTo>
                <a:pt x="0" y="170171"/>
              </a:lnTo>
              <a:lnTo>
                <a:pt x="0" y="34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DE7C8-4FDF-4851-8322-F9ECB25844EC}">
      <dsp:nvSpPr>
        <dsp:cNvPr id="0" name=""/>
        <dsp:cNvSpPr/>
      </dsp:nvSpPr>
      <dsp:spPr>
        <a:xfrm>
          <a:off x="1445071" y="2167633"/>
          <a:ext cx="2337206" cy="811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+mj-lt"/>
            </a:rPr>
            <a:t>Учебно-методическая  </a:t>
          </a:r>
          <a:r>
            <a:rPr lang="ru-RU" sz="1800" kern="1200" dirty="0">
              <a:solidFill>
                <a:schemeClr val="tx1"/>
              </a:solidFill>
              <a:latin typeface="+mj-lt"/>
            </a:rPr>
            <a:t>деятельность</a:t>
          </a:r>
        </a:p>
      </dsp:txBody>
      <dsp:txXfrm>
        <a:off x="1468845" y="2191407"/>
        <a:ext cx="2289658" cy="764172"/>
      </dsp:txXfrm>
    </dsp:sp>
    <dsp:sp modelId="{3B3F780F-BC33-4239-A6D2-364837665A85}">
      <dsp:nvSpPr>
        <dsp:cNvPr id="0" name=""/>
        <dsp:cNvSpPr/>
      </dsp:nvSpPr>
      <dsp:spPr>
        <a:xfrm>
          <a:off x="897138" y="2979353"/>
          <a:ext cx="1716536" cy="383703"/>
        </a:xfrm>
        <a:custGeom>
          <a:avLst/>
          <a:gdLst/>
          <a:ahLst/>
          <a:cxnLst/>
          <a:rect l="0" t="0" r="0" b="0"/>
          <a:pathLst>
            <a:path>
              <a:moveTo>
                <a:pt x="1716536" y="0"/>
              </a:moveTo>
              <a:lnTo>
                <a:pt x="1716536" y="191851"/>
              </a:lnTo>
              <a:lnTo>
                <a:pt x="0" y="191851"/>
              </a:lnTo>
              <a:lnTo>
                <a:pt x="0" y="3837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13FB6-4541-4C1A-9642-2BC2A29034D9}">
      <dsp:nvSpPr>
        <dsp:cNvPr id="0" name=""/>
        <dsp:cNvSpPr/>
      </dsp:nvSpPr>
      <dsp:spPr>
        <a:xfrm>
          <a:off x="135638" y="3363056"/>
          <a:ext cx="1522999" cy="781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+mj-lt"/>
            </a:rPr>
            <a:t>ДОТ, онлайн обучение</a:t>
          </a:r>
          <a:r>
            <a:rPr lang="en-US" sz="1600" kern="1200" dirty="0" smtClean="0">
              <a:solidFill>
                <a:schemeClr val="tx1"/>
              </a:solidFill>
              <a:latin typeface="+mj-lt"/>
            </a:rPr>
            <a:t>, moodle</a:t>
          </a:r>
          <a:endParaRPr lang="ru-RU" sz="1600" kern="1200" dirty="0">
            <a:solidFill>
              <a:schemeClr val="tx1"/>
            </a:solidFill>
            <a:latin typeface="+mj-lt"/>
          </a:endParaRPr>
        </a:p>
      </dsp:txBody>
      <dsp:txXfrm>
        <a:off x="158529" y="3385947"/>
        <a:ext cx="1477217" cy="735789"/>
      </dsp:txXfrm>
    </dsp:sp>
    <dsp:sp modelId="{CA009460-F1AE-4E6E-ABB2-BC87A2D332C9}">
      <dsp:nvSpPr>
        <dsp:cNvPr id="0" name=""/>
        <dsp:cNvSpPr/>
      </dsp:nvSpPr>
      <dsp:spPr>
        <a:xfrm>
          <a:off x="2613675" y="2979353"/>
          <a:ext cx="381154" cy="391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866"/>
              </a:lnTo>
              <a:lnTo>
                <a:pt x="381154" y="195866"/>
              </a:lnTo>
              <a:lnTo>
                <a:pt x="381154" y="3917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692FD-AACD-4FE2-8431-4F252A68E265}">
      <dsp:nvSpPr>
        <dsp:cNvPr id="0" name=""/>
        <dsp:cNvSpPr/>
      </dsp:nvSpPr>
      <dsp:spPr>
        <a:xfrm>
          <a:off x="1840386" y="3371086"/>
          <a:ext cx="2308886" cy="488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+mj-lt"/>
            </a:rPr>
            <a:t>РПД, УММ, публикации</a:t>
          </a:r>
          <a:endParaRPr lang="ru-RU" sz="1600" kern="1200" dirty="0">
            <a:solidFill>
              <a:schemeClr val="tx1"/>
            </a:solidFill>
            <a:latin typeface="+mj-lt"/>
          </a:endParaRPr>
        </a:p>
      </dsp:txBody>
      <dsp:txXfrm>
        <a:off x="1854687" y="3385387"/>
        <a:ext cx="2280284" cy="459672"/>
      </dsp:txXfrm>
    </dsp:sp>
    <dsp:sp modelId="{E48B74A8-E82C-484F-BB52-679E915C3260}">
      <dsp:nvSpPr>
        <dsp:cNvPr id="0" name=""/>
        <dsp:cNvSpPr/>
      </dsp:nvSpPr>
      <dsp:spPr>
        <a:xfrm>
          <a:off x="2613675" y="2979353"/>
          <a:ext cx="2754834" cy="396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52"/>
              </a:lnTo>
              <a:lnTo>
                <a:pt x="2754834" y="198152"/>
              </a:lnTo>
              <a:lnTo>
                <a:pt x="2754834" y="3963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84640-3B5C-4BB2-B7BF-16146B408A61}">
      <dsp:nvSpPr>
        <dsp:cNvPr id="0" name=""/>
        <dsp:cNvSpPr/>
      </dsp:nvSpPr>
      <dsp:spPr>
        <a:xfrm>
          <a:off x="4456336" y="3375658"/>
          <a:ext cx="1824346" cy="907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+mj-lt"/>
            </a:rPr>
            <a:t>Обеспечение дисциплин ПЦ на уч. </a:t>
          </a:r>
          <a:r>
            <a:rPr lang="ru-RU" sz="1600" kern="1200" dirty="0" err="1" smtClean="0">
              <a:solidFill>
                <a:schemeClr val="tx1"/>
              </a:solidFill>
              <a:latin typeface="+mj-lt"/>
            </a:rPr>
            <a:t>подразд</a:t>
          </a:r>
          <a:r>
            <a:rPr lang="ru-RU" sz="1600" kern="1200" dirty="0" smtClean="0">
              <a:solidFill>
                <a:schemeClr val="tx1"/>
              </a:solidFill>
              <a:latin typeface="+mj-lt"/>
            </a:rPr>
            <a:t>. СВФУ</a:t>
          </a:r>
          <a:endParaRPr lang="ru-RU" sz="1600" kern="1200" dirty="0">
            <a:solidFill>
              <a:schemeClr val="tx1"/>
            </a:solidFill>
            <a:latin typeface="+mj-lt"/>
          </a:endParaRPr>
        </a:p>
      </dsp:txBody>
      <dsp:txXfrm>
        <a:off x="4482908" y="3402230"/>
        <a:ext cx="1771202" cy="854087"/>
      </dsp:txXfrm>
    </dsp:sp>
    <dsp:sp modelId="{01F04FB7-8D0A-49C8-89D2-4634B2F2F39A}">
      <dsp:nvSpPr>
        <dsp:cNvPr id="0" name=""/>
        <dsp:cNvSpPr/>
      </dsp:nvSpPr>
      <dsp:spPr>
        <a:xfrm>
          <a:off x="6176958" y="1827290"/>
          <a:ext cx="169897" cy="352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083"/>
              </a:lnTo>
              <a:lnTo>
                <a:pt x="169897" y="176083"/>
              </a:lnTo>
              <a:lnTo>
                <a:pt x="169897" y="3521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D662E-B68C-47D6-9035-EE4B504F35F1}">
      <dsp:nvSpPr>
        <dsp:cNvPr id="0" name=""/>
        <dsp:cNvSpPr/>
      </dsp:nvSpPr>
      <dsp:spPr>
        <a:xfrm>
          <a:off x="5012750" y="2179458"/>
          <a:ext cx="2668211" cy="723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+mj-lt"/>
            </a:rPr>
            <a:t>Учебная 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деятельность (расчет часов, КУП)</a:t>
          </a:r>
          <a:endParaRPr lang="ru-RU" sz="1800" kern="1200" dirty="0">
            <a:solidFill>
              <a:schemeClr val="tx1"/>
            </a:solidFill>
            <a:latin typeface="+mj-lt"/>
          </a:endParaRPr>
        </a:p>
      </dsp:txBody>
      <dsp:txXfrm>
        <a:off x="5033927" y="2200635"/>
        <a:ext cx="2625857" cy="680684"/>
      </dsp:txXfrm>
    </dsp:sp>
    <dsp:sp modelId="{CE87DDF4-6B6B-4C94-8E08-23347D42283F}">
      <dsp:nvSpPr>
        <dsp:cNvPr id="0" name=""/>
        <dsp:cNvSpPr/>
      </dsp:nvSpPr>
      <dsp:spPr>
        <a:xfrm>
          <a:off x="6346855" y="2902496"/>
          <a:ext cx="895382" cy="597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94"/>
              </a:lnTo>
              <a:lnTo>
                <a:pt x="895382" y="298994"/>
              </a:lnTo>
              <a:lnTo>
                <a:pt x="895382" y="5979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6F8535-D1D3-4C2B-BDCD-763A6586CEFF}">
      <dsp:nvSpPr>
        <dsp:cNvPr id="0" name=""/>
        <dsp:cNvSpPr/>
      </dsp:nvSpPr>
      <dsp:spPr>
        <a:xfrm>
          <a:off x="6398554" y="3500486"/>
          <a:ext cx="1687366" cy="977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+mj-lt"/>
            </a:rPr>
            <a:t>Преподавание на ОП ИП</a:t>
          </a:r>
          <a:endParaRPr lang="ru-RU" sz="1600" kern="1200" dirty="0">
            <a:solidFill>
              <a:schemeClr val="tx1"/>
            </a:solidFill>
            <a:latin typeface="+mj-lt"/>
          </a:endParaRPr>
        </a:p>
      </dsp:txBody>
      <dsp:txXfrm>
        <a:off x="6427190" y="3529122"/>
        <a:ext cx="1630094" cy="920439"/>
      </dsp:txXfrm>
    </dsp:sp>
    <dsp:sp modelId="{B5765DE7-F3E6-4F8C-B19E-B07F5C554DE9}">
      <dsp:nvSpPr>
        <dsp:cNvPr id="0" name=""/>
        <dsp:cNvSpPr/>
      </dsp:nvSpPr>
      <dsp:spPr>
        <a:xfrm>
          <a:off x="6176958" y="1827290"/>
          <a:ext cx="3565319" cy="375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84"/>
              </a:lnTo>
              <a:lnTo>
                <a:pt x="3565319" y="187784"/>
              </a:lnTo>
              <a:lnTo>
                <a:pt x="3565319" y="3755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96E6B-D17D-4EC6-ACE2-8D96E7CB13BC}">
      <dsp:nvSpPr>
        <dsp:cNvPr id="0" name=""/>
        <dsp:cNvSpPr/>
      </dsp:nvSpPr>
      <dsp:spPr>
        <a:xfrm>
          <a:off x="8921652" y="2202859"/>
          <a:ext cx="1641251" cy="550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+mj-lt"/>
            </a:rPr>
            <a:t>НИР</a:t>
          </a:r>
          <a:endParaRPr lang="ru-RU" sz="1800" kern="1200" dirty="0">
            <a:solidFill>
              <a:schemeClr val="tx1"/>
            </a:solidFill>
            <a:latin typeface="+mj-lt"/>
          </a:endParaRPr>
        </a:p>
      </dsp:txBody>
      <dsp:txXfrm>
        <a:off x="8937783" y="2218990"/>
        <a:ext cx="1608989" cy="518489"/>
      </dsp:txXfrm>
    </dsp:sp>
    <dsp:sp modelId="{FD5A5171-F73B-459C-A019-BF8B1175E00D}">
      <dsp:nvSpPr>
        <dsp:cNvPr id="0" name=""/>
        <dsp:cNvSpPr/>
      </dsp:nvSpPr>
      <dsp:spPr>
        <a:xfrm>
          <a:off x="9170139" y="2753611"/>
          <a:ext cx="572138" cy="332593"/>
        </a:xfrm>
        <a:custGeom>
          <a:avLst/>
          <a:gdLst/>
          <a:ahLst/>
          <a:cxnLst/>
          <a:rect l="0" t="0" r="0" b="0"/>
          <a:pathLst>
            <a:path>
              <a:moveTo>
                <a:pt x="572138" y="0"/>
              </a:moveTo>
              <a:lnTo>
                <a:pt x="572138" y="166296"/>
              </a:lnTo>
              <a:lnTo>
                <a:pt x="0" y="166296"/>
              </a:lnTo>
              <a:lnTo>
                <a:pt x="0" y="3325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5D9C1-42C9-4149-8781-3B7AEC37D075}">
      <dsp:nvSpPr>
        <dsp:cNvPr id="0" name=""/>
        <dsp:cNvSpPr/>
      </dsp:nvSpPr>
      <dsp:spPr>
        <a:xfrm>
          <a:off x="8238936" y="3086205"/>
          <a:ext cx="1862406" cy="948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+mj-lt"/>
            </a:rPr>
            <a:t>Индивидуальная НИР</a:t>
          </a:r>
          <a:endParaRPr lang="ru-RU" sz="1600" kern="1200" dirty="0">
            <a:solidFill>
              <a:schemeClr val="tx1"/>
            </a:solidFill>
            <a:latin typeface="+mj-lt"/>
          </a:endParaRPr>
        </a:p>
      </dsp:txBody>
      <dsp:txXfrm>
        <a:off x="8266707" y="3113976"/>
        <a:ext cx="1806864" cy="892637"/>
      </dsp:txXfrm>
    </dsp:sp>
    <dsp:sp modelId="{27D6CA76-8B84-415E-95F7-FDB7533EBC58}">
      <dsp:nvSpPr>
        <dsp:cNvPr id="0" name=""/>
        <dsp:cNvSpPr/>
      </dsp:nvSpPr>
      <dsp:spPr>
        <a:xfrm>
          <a:off x="9742278" y="2753611"/>
          <a:ext cx="1254755" cy="175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68"/>
              </a:lnTo>
              <a:lnTo>
                <a:pt x="1254755" y="87968"/>
              </a:lnTo>
              <a:lnTo>
                <a:pt x="1254755" y="1759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7E15B-59FC-48F6-BEFB-EE03424D6202}">
      <dsp:nvSpPr>
        <dsp:cNvPr id="0" name=""/>
        <dsp:cNvSpPr/>
      </dsp:nvSpPr>
      <dsp:spPr>
        <a:xfrm>
          <a:off x="10448869" y="2929549"/>
          <a:ext cx="1096329" cy="550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+mj-lt"/>
            </a:rPr>
            <a:t>Рук. НИРС</a:t>
          </a:r>
          <a:endParaRPr lang="ru-RU" sz="1600" kern="1200" dirty="0">
            <a:solidFill>
              <a:schemeClr val="tx1"/>
            </a:solidFill>
            <a:latin typeface="+mj-lt"/>
          </a:endParaRPr>
        </a:p>
      </dsp:txBody>
      <dsp:txXfrm>
        <a:off x="10465000" y="2945680"/>
        <a:ext cx="1064067" cy="518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2EACF8C-B28E-42BC-A6E3-C25D0EE10BAE}" type="datetime1">
              <a:rPr lang="ru-RU" smtClean="0"/>
              <a:t>04.12.2021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A8C659-3DDB-48CB-A056-6A658A16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0608AC-6909-4137-93CB-49E5C0AB9080}" type="datetime1">
              <a:rPr lang="ru-RU" smtClean="0"/>
              <a:t>04.12.2021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A004F4-F240-48F9-8AE1-486585C7F0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83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81494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21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55680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426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53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1444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442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3195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0260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87076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6993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72599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801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rtlCol="0"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8B4BA3-48A5-40E2-B110-0C21878151EC}" type="datetime1">
              <a:rPr lang="ru-RU" noProof="0" smtClean="0"/>
              <a:t>04.12.2021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нкты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/>
          </p:cNvPr>
          <p:cNvSpPr/>
          <p:nvPr userDrawn="1"/>
        </p:nvSpPr>
        <p:spPr>
          <a:xfrm>
            <a:off x="431800" y="0"/>
            <a:ext cx="5472113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680728" y="5657850"/>
            <a:ext cx="4974545" cy="70751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0" name="Рисунок 4">
            <a:extLst/>
          </p:cNvPr>
          <p:cNvSpPr>
            <a:spLocks noGrp="1"/>
          </p:cNvSpPr>
          <p:nvPr>
            <p:ph type="pic" sz="quarter" idx="12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91440" tIns="45720" rIns="91440" bIns="45720" spcCol="0" rtlCol="0" fromWordArt="0" anchor="ctr" anchorCtr="1" forceAA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anchor="b"/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3" name="Текст 8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6288002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4" name="Текст 10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6288002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5" name="Текст 8">
            <a:extLst/>
          </p:cNvPr>
          <p:cNvSpPr>
            <a:spLocks noGrp="1"/>
          </p:cNvSpPr>
          <p:nvPr>
            <p:ph type="body" sz="quarter" idx="15"/>
          </p:nvPr>
        </p:nvSpPr>
        <p:spPr>
          <a:xfrm>
            <a:off x="8202527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6" name="Текст 10">
            <a:extLst/>
          </p:cNvPr>
          <p:cNvSpPr>
            <a:spLocks noGrp="1"/>
          </p:cNvSpPr>
          <p:nvPr>
            <p:ph type="body" sz="quarter" idx="16"/>
          </p:nvPr>
        </p:nvSpPr>
        <p:spPr>
          <a:xfrm>
            <a:off x="8202527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7" name="Текст 8">
            <a:extLst/>
          </p:cNvPr>
          <p:cNvSpPr>
            <a:spLocks noGrp="1"/>
          </p:cNvSpPr>
          <p:nvPr>
            <p:ph type="body" sz="quarter" idx="17"/>
          </p:nvPr>
        </p:nvSpPr>
        <p:spPr>
          <a:xfrm>
            <a:off x="10117052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8" name="Текст 10">
            <a:extLst/>
          </p:cNvPr>
          <p:cNvSpPr>
            <a:spLocks noGrp="1"/>
          </p:cNvSpPr>
          <p:nvPr>
            <p:ph type="body" sz="quarter" idx="18"/>
          </p:nvPr>
        </p:nvSpPr>
        <p:spPr>
          <a:xfrm>
            <a:off x="10117052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2" name="Нижний колонтитул 6">
            <a:extLst/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Добавление нижнего колонтитула</a:t>
            </a:r>
          </a:p>
        </p:txBody>
      </p:sp>
      <p:sp>
        <p:nvSpPr>
          <p:cNvPr id="19" name="Номер слайда 7">
            <a:extLst/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9C42-B107-46D7-A645-A1AA8B869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6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14B0CD-39CA-45D9-9AC0-BE94C0293E44}" type="datetime1">
              <a:rPr lang="ru-RU" noProof="0" smtClean="0"/>
              <a:t>04.12.2021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B15EEB49-54F4-404C-9B31-AD488BFCB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72412" y="2219248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1">
            <a:extLst>
              <a:ext uri="{FF2B5EF4-FFF2-40B4-BE49-F238E27FC236}">
                <a16:creationId xmlns:a16="http://schemas.microsoft.com/office/drawing/2014/main" id="{6B2DD458-866A-421E-9AD0-B0D9E119572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05572" y="2196083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4" name="Рисунок 11">
            <a:extLst>
              <a:ext uri="{FF2B5EF4-FFF2-40B4-BE49-F238E27FC236}">
                <a16:creationId xmlns:a16="http://schemas.microsoft.com/office/drawing/2014/main" id="{57A4D097-9603-42DC-888D-8039CE6ADC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87240" y="2019165"/>
            <a:ext cx="3017520" cy="3017520"/>
          </a:xfrm>
          <a:prstGeom prst="ellipse">
            <a:avLst/>
          </a:prstGeom>
          <a:noFill/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Текст 23">
            <a:extLst>
              <a:ext uri="{FF2B5EF4-FFF2-40B4-BE49-F238E27FC236}">
                <a16:creationId xmlns:a16="http://schemas.microsoft.com/office/drawing/2014/main" id="{B9B9E0BA-35AD-4D69-9A03-35F2509C2C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900" y="5033963"/>
            <a:ext cx="2700338" cy="7381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Текст 23">
            <a:extLst>
              <a:ext uri="{FF2B5EF4-FFF2-40B4-BE49-F238E27FC236}">
                <a16:creationId xmlns:a16="http://schemas.microsoft.com/office/drawing/2014/main" id="{B1CC61B3-695C-423D-8F0B-45674DC932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45831" y="5236700"/>
            <a:ext cx="2700338" cy="7381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3">
            <a:extLst>
              <a:ext uri="{FF2B5EF4-FFF2-40B4-BE49-F238E27FC236}">
                <a16:creationId xmlns:a16="http://schemas.microsoft.com/office/drawing/2014/main" id="{B870F23E-35A1-4942-A685-641AA88306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78762" y="5033963"/>
            <a:ext cx="2700338" cy="7381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28">
            <a:extLst>
              <a:ext uri="{FF2B5EF4-FFF2-40B4-BE49-F238E27FC236}">
                <a16:creationId xmlns:a16="http://schemas.microsoft.com/office/drawing/2014/main" id="{863B8202-88BB-4ED4-B936-9D9C0B4C8D1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268305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974785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78507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01036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0" name="Номер слайда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6292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310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12FE28-BDB6-4FC8-B832-C2027EA377F8}" type="datetime1">
              <a:rPr lang="ru-RU" noProof="0" smtClean="0"/>
              <a:t>04.12.2021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042644-2AE9-465B-840F-95B457D35CDE}" type="datetime1">
              <a:rPr lang="ru-RU" noProof="0" smtClean="0"/>
              <a:t>04.12.2021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8C4831-90A2-46F3-A646-3B37EC7102A8}" type="datetime1">
              <a:rPr lang="ru-RU" noProof="0" smtClean="0"/>
              <a:t>04.12.2021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A541EB-7B32-4C7F-A8AA-DF34340EF1CF}" type="datetime1">
              <a:rPr lang="ru-RU" noProof="0" smtClean="0"/>
              <a:t>04.12.2021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1FE61F-5DE4-4572-B72B-FBE60A5A629A}" type="datetime1">
              <a:rPr lang="ru-RU" noProof="0" smtClean="0"/>
              <a:t>04.12.2021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67A13D-1F52-44E5-B961-8DFA700B58E9}" type="datetime1">
              <a:rPr lang="ru-RU" noProof="0" smtClean="0"/>
              <a:t>04.12.2021</a:t>
            </a:fld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6EBAF7-0465-4C6E-9723-6BABC34F803B}" type="datetime1">
              <a:rPr lang="ru-RU" noProof="0" smtClean="0"/>
              <a:t>04.12.2021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E863A3-BE5F-48BB-A6DB-995079FEF2B2}" type="datetime1">
              <a:rPr lang="ru-RU" noProof="0" smtClean="0"/>
              <a:t>04.12.2021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6C61A37-8AAF-44B4-B353-46A88AFC18DB}" type="datetime1">
              <a:rPr lang="ru-RU" noProof="0" smtClean="0"/>
              <a:t>04.12.2021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rtl="0"/>
            <a:fld id="{82EE24B5-652C-4DB5-B7C3-B5BBEC1280B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4.sv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sv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sv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Эксперты, совместно работающие за столом над ноутбуком">
            <a:extLst>
              <a:ext uri="{FF2B5EF4-FFF2-40B4-BE49-F238E27FC236}">
                <a16:creationId xmlns:a16="http://schemas.microsoft.com/office/drawing/2014/main" id="{1E745F20-F130-4708-BD5A-1A4FF4BE4D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4" name="объект 3" descr="Люди с документами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254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/>
        <p:txBody>
          <a:bodyPr rtlCol="0">
            <a:normAutofit/>
          </a:bodyPr>
          <a:lstStyle/>
          <a:p>
            <a:pPr rtl="0">
              <a:lnSpc>
                <a:spcPct val="125000"/>
              </a:lnSpc>
            </a:pPr>
            <a:r>
              <a:rPr lang="ru-RU" sz="5000" dirty="0" smtClean="0">
                <a:solidFill>
                  <a:schemeClr val="bg1"/>
                </a:solidFill>
              </a:rPr>
              <a:t>Институт  психологии</a:t>
            </a:r>
            <a:r>
              <a:rPr lang="ru-RU" sz="5000" dirty="0">
                <a:solidFill>
                  <a:schemeClr val="bg1"/>
                </a:solidFill>
              </a:rPr>
              <a:t/>
            </a:r>
            <a:br>
              <a:rPr lang="ru-RU" sz="5000" dirty="0">
                <a:solidFill>
                  <a:schemeClr val="bg1"/>
                </a:solidFill>
              </a:rPr>
            </a:br>
            <a:r>
              <a:rPr lang="ru-RU" sz="5000" dirty="0" smtClean="0">
                <a:solidFill>
                  <a:schemeClr val="bg1"/>
                </a:solidFill>
              </a:rPr>
              <a:t>общие сведения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Gray">
          <a:xfrm>
            <a:off x="4044000" y="4221162"/>
            <a:ext cx="410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/>
          <a:p>
            <a:pPr rtl="0"/>
            <a:r>
              <a:rPr lang="ru-RU" sz="2500" b="1" i="1" spc="65" dirty="0" smtClean="0">
                <a:solidFill>
                  <a:schemeClr val="accent1"/>
                </a:solidFill>
                <a:cs typeface="Arial"/>
              </a:rPr>
              <a:t>Для молодых ППС</a:t>
            </a:r>
            <a:endParaRPr lang="ru-RU" sz="2500" b="1" i="1" spc="65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6" name="объект 7" descr="Бежевый прямоугольник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>
            <a:off x="3212720" y="3229869"/>
            <a:ext cx="5760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182563"/>
            <a:ext cx="11558588" cy="2111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Образовательные </a:t>
            </a:r>
            <a:r>
              <a:rPr lang="ru-RU" dirty="0" smtClean="0"/>
              <a:t>программы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074150"/>
              </p:ext>
            </p:extLst>
          </p:nvPr>
        </p:nvGraphicFramePr>
        <p:xfrm>
          <a:off x="146304" y="533423"/>
          <a:ext cx="11859768" cy="615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2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308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Уровни</a:t>
                      </a:r>
                      <a:endParaRPr lang="ru-RU" sz="2000" dirty="0"/>
                    </a:p>
                  </a:txBody>
                  <a:tcPr marL="91431" marR="91431" marT="45710" marB="4571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Психологическое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образование (250) – 18 групп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0" marB="4571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Психолого-педагогическое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образование (137) – 8 групп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0" marB="4571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Социально-гуманитарное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образование (209) – 14 групп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0" marB="4571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382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Бакалавриат</a:t>
                      </a:r>
                      <a:endParaRPr lang="ru-RU" sz="2000" dirty="0"/>
                    </a:p>
                  </a:txBody>
                  <a:tcPr marL="91431" marR="91431" marT="45710" marB="4571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Психология (129) – 9 групп</a:t>
                      </a:r>
                      <a:endParaRPr lang="ru-RU" sz="2000" dirty="0"/>
                    </a:p>
                  </a:txBody>
                  <a:tcPr marL="91431" marR="91431" marT="45710" marB="4571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91431" marR="91431" marT="45710" marB="4571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Социальная </a:t>
                      </a:r>
                      <a:r>
                        <a:rPr lang="ru-RU" sz="2000" dirty="0" smtClean="0"/>
                        <a:t>работа  (168) – 9 групп</a:t>
                      </a:r>
                      <a:endParaRPr lang="ru-RU" sz="2000" dirty="0" smtClean="0"/>
                    </a:p>
                  </a:txBody>
                  <a:tcPr marL="91431" marR="91431" marT="45710" marB="4571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694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Специалитет</a:t>
                      </a:r>
                      <a:endParaRPr lang="ru-RU" sz="2000" dirty="0"/>
                    </a:p>
                  </a:txBody>
                  <a:tcPr marL="91431" marR="91431" marT="45710" marB="4571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Клиническая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aseline="0" dirty="0" smtClean="0"/>
                        <a:t>психология (99) – 6 групп</a:t>
                      </a:r>
                      <a:endParaRPr lang="ru-RU" sz="2000" dirty="0"/>
                    </a:p>
                  </a:txBody>
                  <a:tcPr marL="91431" marR="91431" marT="45710" marB="4571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Педагогика и психология </a:t>
                      </a:r>
                      <a:r>
                        <a:rPr lang="ru-RU" sz="2000" dirty="0" err="1" smtClean="0"/>
                        <a:t>девиантного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smtClean="0"/>
                        <a:t>поведения (114) – 6 групп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 marL="91431" marR="91431" marT="45710" marB="4571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91431" marR="91431" marT="45710" marB="4571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45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Магистратура</a:t>
                      </a:r>
                      <a:endParaRPr lang="ru-RU" sz="2000" dirty="0"/>
                    </a:p>
                  </a:txBody>
                  <a:tcPr marL="91431" marR="91431" marT="45710" marB="4571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Прикладная</a:t>
                      </a:r>
                      <a:r>
                        <a:rPr lang="ru-RU" sz="2000" baseline="0" dirty="0" smtClean="0"/>
                        <a:t> к</a:t>
                      </a:r>
                      <a:r>
                        <a:rPr lang="ru-RU" sz="2000" dirty="0" smtClean="0"/>
                        <a:t>онфликтология (22) – 3 группы</a:t>
                      </a:r>
                      <a:endParaRPr lang="ru-RU" sz="2000" dirty="0"/>
                    </a:p>
                  </a:txBody>
                  <a:tcPr marL="91431" marR="91431" marT="45710" marB="4571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Педагогика и психология обучения одаренных детей (23) – 2 группы</a:t>
                      </a:r>
                      <a:endParaRPr lang="ru-RU" sz="2000" dirty="0"/>
                    </a:p>
                  </a:txBody>
                  <a:tcPr marL="91431" marR="91431" marT="45710" marB="4571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Социально-психологическая  помощь семье (22) – 2 группы</a:t>
                      </a:r>
                    </a:p>
                    <a:p>
                      <a:r>
                        <a:rPr lang="ru-RU" sz="2000" dirty="0" smtClean="0"/>
                        <a:t>Социально- психологическая реабилитация</a:t>
                      </a:r>
                      <a:r>
                        <a:rPr lang="ru-RU" sz="2000" baseline="0" dirty="0" smtClean="0"/>
                        <a:t> уязвимых категорий населения (19) – 3 группы</a:t>
                      </a:r>
                      <a:endParaRPr lang="ru-RU" sz="2000" dirty="0" smtClean="0"/>
                    </a:p>
                  </a:txBody>
                  <a:tcPr marL="91431" marR="91431" marT="45710" marB="4571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516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66" y="209967"/>
            <a:ext cx="11299734" cy="439257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КЦП  (бюджет) </a:t>
            </a:r>
            <a:r>
              <a:rPr lang="ru-RU" dirty="0" smtClean="0"/>
              <a:t>2017-2022 </a:t>
            </a:r>
            <a:r>
              <a:rPr lang="ru-RU" dirty="0"/>
              <a:t>гг. (</a:t>
            </a:r>
            <a:r>
              <a:rPr lang="ru-RU" dirty="0" smtClean="0"/>
              <a:t>очно/очно-заочно/заочно</a:t>
            </a:r>
            <a:r>
              <a:rPr lang="ru-RU" dirty="0"/>
              <a:t>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018DA92-5FF3-4104-A4AD-2CBC58FC3B9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8863" y="877824"/>
          <a:ext cx="11363744" cy="518393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23392">
                  <a:extLst>
                    <a:ext uri="{9D8B030D-6E8A-4147-A177-3AD203B41FA5}">
                      <a16:colId xmlns:a16="http://schemas.microsoft.com/office/drawing/2014/main" val="2752061506"/>
                    </a:ext>
                  </a:extLst>
                </a:gridCol>
                <a:gridCol w="1623392">
                  <a:extLst>
                    <a:ext uri="{9D8B030D-6E8A-4147-A177-3AD203B41FA5}">
                      <a16:colId xmlns:a16="http://schemas.microsoft.com/office/drawing/2014/main" val="1191388001"/>
                    </a:ext>
                  </a:extLst>
                </a:gridCol>
                <a:gridCol w="1623392">
                  <a:extLst>
                    <a:ext uri="{9D8B030D-6E8A-4147-A177-3AD203B41FA5}">
                      <a16:colId xmlns:a16="http://schemas.microsoft.com/office/drawing/2014/main" val="3542948590"/>
                    </a:ext>
                  </a:extLst>
                </a:gridCol>
                <a:gridCol w="1623392">
                  <a:extLst>
                    <a:ext uri="{9D8B030D-6E8A-4147-A177-3AD203B41FA5}">
                      <a16:colId xmlns:a16="http://schemas.microsoft.com/office/drawing/2014/main" val="1321709632"/>
                    </a:ext>
                  </a:extLst>
                </a:gridCol>
                <a:gridCol w="1623392">
                  <a:extLst>
                    <a:ext uri="{9D8B030D-6E8A-4147-A177-3AD203B41FA5}">
                      <a16:colId xmlns:a16="http://schemas.microsoft.com/office/drawing/2014/main" val="242134785"/>
                    </a:ext>
                  </a:extLst>
                </a:gridCol>
                <a:gridCol w="1623392">
                  <a:extLst>
                    <a:ext uri="{9D8B030D-6E8A-4147-A177-3AD203B41FA5}">
                      <a16:colId xmlns:a16="http://schemas.microsoft.com/office/drawing/2014/main" val="3057165699"/>
                    </a:ext>
                  </a:extLst>
                </a:gridCol>
                <a:gridCol w="1623392">
                  <a:extLst>
                    <a:ext uri="{9D8B030D-6E8A-4147-A177-3AD203B41FA5}">
                      <a16:colId xmlns:a16="http://schemas.microsoft.com/office/drawing/2014/main" val="932898841"/>
                    </a:ext>
                  </a:extLst>
                </a:gridCol>
              </a:tblGrid>
              <a:tr h="41958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2017-18</a:t>
                      </a:r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2018-19</a:t>
                      </a:r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2019-20</a:t>
                      </a:r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2020-21</a:t>
                      </a:r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2021-22</a:t>
                      </a:r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2022-23</a:t>
                      </a:r>
                      <a:endParaRPr lang="ru-RU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3176539862"/>
                  </a:ext>
                </a:extLst>
              </a:tr>
              <a:tr h="4195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Психология</a:t>
                      </a:r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14</a:t>
                      </a:r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16</a:t>
                      </a:r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17</a:t>
                      </a:r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</a:t>
                      </a:r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25/15</a:t>
                      </a:r>
                      <a:endParaRPr lang="ru-RU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3582870826"/>
                  </a:ext>
                </a:extLst>
              </a:tr>
              <a:tr h="6485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Социальная работа</a:t>
                      </a:r>
                    </a:p>
                    <a:p>
                      <a:r>
                        <a:rPr lang="ru-RU" sz="1600" dirty="0" smtClean="0"/>
                        <a:t>ОРМ</a:t>
                      </a:r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10/15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16/17</a:t>
                      </a:r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9/19</a:t>
                      </a:r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9/20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22/25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r>
                        <a:rPr lang="ru-RU" dirty="0" smtClean="0"/>
                        <a:t>/0</a:t>
                      </a:r>
                      <a:endParaRPr lang="ru-RU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399404595"/>
                  </a:ext>
                </a:extLst>
              </a:tr>
              <a:tr h="419580">
                <a:tc>
                  <a:txBody>
                    <a:bodyPr/>
                    <a:lstStyle/>
                    <a:p>
                      <a:r>
                        <a:rPr lang="ru-RU" sz="1600" b="1" i="1" dirty="0" smtClean="0"/>
                        <a:t>Всего</a:t>
                      </a:r>
                      <a:endParaRPr lang="ru-RU" sz="1600" b="1" i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/>
                        <a:t>25/15</a:t>
                      </a:r>
                      <a:endParaRPr lang="ru-RU" sz="1600" b="1" i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/>
                        <a:t>30/17</a:t>
                      </a:r>
                      <a:endParaRPr lang="ru-RU" sz="1600" b="1" i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/>
                        <a:t>25/19</a:t>
                      </a:r>
                      <a:endParaRPr lang="ru-RU" sz="1600" b="1" i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/>
                        <a:t>26/20</a:t>
                      </a:r>
                      <a:endParaRPr lang="ru-RU" sz="1600" b="1" i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/>
                        <a:t>42/25</a:t>
                      </a:r>
                      <a:endParaRPr lang="ru-RU" sz="1600" b="1" i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r>
                        <a:rPr lang="ru-RU" dirty="0" smtClean="0"/>
                        <a:t>/15</a:t>
                      </a:r>
                      <a:endParaRPr lang="ru-RU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93538301"/>
                  </a:ext>
                </a:extLst>
              </a:tr>
              <a:tr h="6485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Клиническая</a:t>
                      </a:r>
                      <a:r>
                        <a:rPr lang="ru-RU" sz="1600" baseline="0" dirty="0" smtClean="0"/>
                        <a:t> психология</a:t>
                      </a:r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17</a:t>
                      </a:r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19</a:t>
                      </a:r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19</a:t>
                      </a:r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27</a:t>
                      </a:r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58435978"/>
                  </a:ext>
                </a:extLst>
              </a:tr>
              <a:tr h="11949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Педагогика и психология </a:t>
                      </a:r>
                      <a:r>
                        <a:rPr lang="ru-RU" sz="1600" dirty="0" err="1" smtClean="0"/>
                        <a:t>девиантного</a:t>
                      </a:r>
                      <a:r>
                        <a:rPr lang="ru-RU" sz="1600" baseline="0" dirty="0" smtClean="0"/>
                        <a:t> поведения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19</a:t>
                      </a:r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18</a:t>
                      </a:r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</a:t>
                      </a:r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21</a:t>
                      </a:r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40</a:t>
                      </a:r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3366075193"/>
                  </a:ext>
                </a:extLst>
              </a:tr>
              <a:tr h="419580">
                <a:tc>
                  <a:txBody>
                    <a:bodyPr/>
                    <a:lstStyle/>
                    <a:p>
                      <a:r>
                        <a:rPr lang="ru-RU" sz="1600" b="1" i="1" dirty="0" smtClean="0"/>
                        <a:t>Всего</a:t>
                      </a:r>
                      <a:endParaRPr lang="ru-RU" sz="1600" b="1" i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/>
                        <a:t>29</a:t>
                      </a:r>
                      <a:endParaRPr lang="ru-RU" sz="1600" b="1" i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/>
                        <a:t>35</a:t>
                      </a:r>
                      <a:endParaRPr lang="ru-RU" sz="1600" b="1" i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/>
                        <a:t>39</a:t>
                      </a:r>
                      <a:endParaRPr lang="ru-RU" sz="1600" b="1" i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/>
                        <a:t>40</a:t>
                      </a:r>
                      <a:endParaRPr lang="ru-RU" sz="1600" b="1" i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/>
                        <a:t>67</a:t>
                      </a:r>
                      <a:endParaRPr lang="ru-RU" sz="1600" b="1" i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</a:t>
                      </a:r>
                      <a:endParaRPr lang="ru-RU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709034183"/>
                  </a:ext>
                </a:extLst>
              </a:tr>
              <a:tr h="41958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Итого</a:t>
                      </a:r>
                      <a:endParaRPr lang="ru-R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54/15</a:t>
                      </a:r>
                      <a:endParaRPr lang="ru-R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65/17</a:t>
                      </a:r>
                      <a:endParaRPr lang="ru-R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64/19</a:t>
                      </a:r>
                      <a:endParaRPr lang="ru-R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66/20</a:t>
                      </a:r>
                      <a:endParaRPr lang="ru-R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109/25</a:t>
                      </a:r>
                      <a:endParaRPr lang="ru-R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101/15</a:t>
                      </a:r>
                      <a:endParaRPr lang="ru-RU" b="1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2641849101"/>
                  </a:ext>
                </a:extLst>
              </a:tr>
              <a:tr h="419580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69</a:t>
                      </a:r>
                      <a:endParaRPr lang="ru-R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82</a:t>
                      </a:r>
                      <a:endParaRPr lang="ru-R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83</a:t>
                      </a:r>
                      <a:endParaRPr lang="ru-R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86</a:t>
                      </a:r>
                      <a:endParaRPr lang="ru-R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134</a:t>
                      </a:r>
                      <a:endParaRPr lang="ru-R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116</a:t>
                      </a:r>
                      <a:endParaRPr lang="ru-RU" b="1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295101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402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66" y="209967"/>
            <a:ext cx="11299734" cy="439257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КЦП  магистратура (бюджет) </a:t>
            </a:r>
            <a:r>
              <a:rPr lang="ru-RU" dirty="0" smtClean="0"/>
              <a:t>2017-2022 </a:t>
            </a:r>
            <a:r>
              <a:rPr lang="ru-RU" dirty="0"/>
              <a:t>гг. (очно/заочно)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018DA92-5FF3-4104-A4AD-2CBC58FC3B9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0306" y="877824"/>
          <a:ext cx="11786621" cy="523951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76278">
                  <a:extLst>
                    <a:ext uri="{9D8B030D-6E8A-4147-A177-3AD203B41FA5}">
                      <a16:colId xmlns:a16="http://schemas.microsoft.com/office/drawing/2014/main" val="2752061506"/>
                    </a:ext>
                  </a:extLst>
                </a:gridCol>
                <a:gridCol w="1481328">
                  <a:extLst>
                    <a:ext uri="{9D8B030D-6E8A-4147-A177-3AD203B41FA5}">
                      <a16:colId xmlns:a16="http://schemas.microsoft.com/office/drawing/2014/main" val="1191388001"/>
                    </a:ext>
                  </a:extLst>
                </a:gridCol>
                <a:gridCol w="1393803">
                  <a:extLst>
                    <a:ext uri="{9D8B030D-6E8A-4147-A177-3AD203B41FA5}">
                      <a16:colId xmlns:a16="http://schemas.microsoft.com/office/drawing/2014/main" val="3542948590"/>
                    </a:ext>
                  </a:extLst>
                </a:gridCol>
                <a:gridCol w="1683803">
                  <a:extLst>
                    <a:ext uri="{9D8B030D-6E8A-4147-A177-3AD203B41FA5}">
                      <a16:colId xmlns:a16="http://schemas.microsoft.com/office/drawing/2014/main" val="1321709632"/>
                    </a:ext>
                  </a:extLst>
                </a:gridCol>
                <a:gridCol w="1683803">
                  <a:extLst>
                    <a:ext uri="{9D8B030D-6E8A-4147-A177-3AD203B41FA5}">
                      <a16:colId xmlns:a16="http://schemas.microsoft.com/office/drawing/2014/main" val="242134785"/>
                    </a:ext>
                  </a:extLst>
                </a:gridCol>
                <a:gridCol w="1683803">
                  <a:extLst>
                    <a:ext uri="{9D8B030D-6E8A-4147-A177-3AD203B41FA5}">
                      <a16:colId xmlns:a16="http://schemas.microsoft.com/office/drawing/2014/main" val="3057165699"/>
                    </a:ext>
                  </a:extLst>
                </a:gridCol>
                <a:gridCol w="1683803">
                  <a:extLst>
                    <a:ext uri="{9D8B030D-6E8A-4147-A177-3AD203B41FA5}">
                      <a16:colId xmlns:a16="http://schemas.microsoft.com/office/drawing/2014/main" val="932898841"/>
                    </a:ext>
                  </a:extLst>
                </a:gridCol>
              </a:tblGrid>
              <a:tr h="4922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2017-18</a:t>
                      </a:r>
                      <a:endParaRPr lang="ru-RU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2018-19</a:t>
                      </a:r>
                      <a:endParaRPr lang="ru-RU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2019-20</a:t>
                      </a:r>
                      <a:endParaRPr lang="ru-RU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2020-21</a:t>
                      </a:r>
                      <a:endParaRPr lang="ru-RU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2021-22</a:t>
                      </a:r>
                      <a:endParaRPr lang="ru-RU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2022-23</a:t>
                      </a:r>
                      <a:endParaRPr lang="ru-RU" sz="24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3176539862"/>
                  </a:ext>
                </a:extLst>
              </a:tr>
              <a:tr h="1072775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Психолого-педагогич</a:t>
                      </a:r>
                      <a:r>
                        <a:rPr lang="ru-RU" sz="1800" dirty="0" smtClean="0"/>
                        <a:t>.</a:t>
                      </a:r>
                    </a:p>
                    <a:p>
                      <a:r>
                        <a:rPr lang="ru-RU" sz="1800" dirty="0" smtClean="0"/>
                        <a:t>Образование</a:t>
                      </a:r>
                      <a:endParaRPr lang="ru-RU" sz="18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3582870826"/>
                  </a:ext>
                </a:extLst>
              </a:tr>
              <a:tr h="76082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Социальная работа</a:t>
                      </a:r>
                      <a:endParaRPr lang="ru-RU" sz="18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19/10</a:t>
                      </a:r>
                      <a:endParaRPr lang="ru-RU" sz="24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14/10</a:t>
                      </a:r>
                      <a:endParaRPr lang="ru-RU" sz="24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12/8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10/8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14/9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399404595"/>
                  </a:ext>
                </a:extLst>
              </a:tr>
              <a:tr h="750951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Конфликтология</a:t>
                      </a:r>
                      <a:endParaRPr lang="ru-RU" sz="18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10/10</a:t>
                      </a:r>
                      <a:endParaRPr lang="ru-RU" sz="24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6/5</a:t>
                      </a:r>
                      <a:endParaRPr lang="ru-RU" sz="24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93538301"/>
                  </a:ext>
                </a:extLst>
              </a:tr>
              <a:tr h="76082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Всего о/</a:t>
                      </a:r>
                      <a:r>
                        <a:rPr lang="ru-RU" sz="1800" b="1" dirty="0" err="1" smtClean="0"/>
                        <a:t>з</a:t>
                      </a:r>
                      <a:endParaRPr lang="ru-RU" sz="1800" b="1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24/10</a:t>
                      </a:r>
                      <a:endParaRPr lang="ru-RU" sz="2400" b="1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29/20</a:t>
                      </a:r>
                      <a:endParaRPr lang="ru-RU" sz="2400" b="1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28/13</a:t>
                      </a:r>
                      <a:endParaRPr lang="ru-RU" sz="2400" b="1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26/8</a:t>
                      </a:r>
                      <a:endParaRPr lang="ru-RU" sz="2400" b="1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24/9</a:t>
                      </a:r>
                      <a:endParaRPr lang="ru-RU" sz="2400" b="1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b="1" i="0" dirty="0" smtClean="0"/>
                        <a:t>18</a:t>
                      </a:r>
                      <a:endParaRPr lang="ru-RU" sz="2400" b="1" i="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58435978"/>
                  </a:ext>
                </a:extLst>
              </a:tr>
              <a:tr h="140189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Итого</a:t>
                      </a:r>
                      <a:endParaRPr lang="ru-RU" sz="1800" b="1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34</a:t>
                      </a:r>
                      <a:endParaRPr lang="ru-RU" sz="2400" b="1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49</a:t>
                      </a:r>
                      <a:endParaRPr lang="ru-RU" sz="2400" b="1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41</a:t>
                      </a:r>
                      <a:endParaRPr lang="ru-RU" sz="2400" b="1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34</a:t>
                      </a:r>
                      <a:endParaRPr lang="ru-RU" sz="2400" b="1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33</a:t>
                      </a:r>
                      <a:endParaRPr lang="ru-RU" sz="2400" b="1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b="1" i="0" dirty="0" smtClean="0"/>
                        <a:t>18</a:t>
                      </a:r>
                      <a:endParaRPr lang="ru-RU" sz="2400" b="1" i="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3366075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81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дущий мальчик с рюкзаком и велосипедом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Группа 10" descr="Декоративный элемент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Параллелограмм 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9" name="Параллелограмм 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2" name="Параллелограмм 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13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84851" y="1712504"/>
            <a:ext cx="3758184" cy="3202260"/>
          </a:xfrm>
        </p:spPr>
        <p:txBody>
          <a:bodyPr rtlCol="0"/>
          <a:lstStyle/>
          <a:p>
            <a:r>
              <a:rPr lang="ru-RU" sz="2000" dirty="0" smtClean="0"/>
              <a:t>МАГИСТРАТУРА</a:t>
            </a:r>
          </a:p>
          <a:p>
            <a:r>
              <a:rPr lang="ru-RU" sz="1800" i="1" dirty="0" smtClean="0"/>
              <a:t>ППО </a:t>
            </a:r>
            <a:r>
              <a:rPr lang="ru-RU" sz="1800" dirty="0" smtClean="0"/>
              <a:t>– Психолого-педагогические основы тьюторства одаренных детей (с 2023)</a:t>
            </a:r>
            <a:endParaRPr lang="ru-RU" sz="1800" dirty="0" smtClean="0"/>
          </a:p>
          <a:p>
            <a:r>
              <a:rPr lang="ru-RU" sz="2000" i="1" dirty="0" smtClean="0"/>
              <a:t>Социальная </a:t>
            </a:r>
            <a:r>
              <a:rPr lang="ru-RU" sz="2000" i="1" dirty="0"/>
              <a:t>работа </a:t>
            </a:r>
            <a:r>
              <a:rPr lang="ru-RU" sz="2000" dirty="0"/>
              <a:t>– </a:t>
            </a:r>
            <a:r>
              <a:rPr lang="ru-RU" sz="1800" dirty="0" smtClean="0"/>
              <a:t>Социально-психологические основы здоровья и активного долголетия  </a:t>
            </a:r>
            <a:r>
              <a:rPr lang="ru-RU" sz="1800" dirty="0"/>
              <a:t>(с 2022 г</a:t>
            </a:r>
            <a:r>
              <a:rPr lang="ru-RU" sz="1800" dirty="0" smtClean="0"/>
              <a:t>.)</a:t>
            </a:r>
          </a:p>
          <a:p>
            <a:r>
              <a:rPr lang="ru-RU" sz="2000" i="1" dirty="0" smtClean="0"/>
              <a:t>Психология</a:t>
            </a:r>
            <a:r>
              <a:rPr lang="ru-RU" sz="2000" dirty="0" smtClean="0"/>
              <a:t> – </a:t>
            </a:r>
            <a:r>
              <a:rPr lang="ru-RU" sz="1800" dirty="0" smtClean="0"/>
              <a:t>Юридическая психология - на лицензировании (комм. набор с </a:t>
            </a:r>
            <a:r>
              <a:rPr lang="ru-RU" sz="1800" dirty="0" smtClean="0"/>
              <a:t>2023 </a:t>
            </a:r>
            <a:r>
              <a:rPr lang="ru-RU" sz="1800" dirty="0" smtClean="0"/>
              <a:t>г., КЦП с </a:t>
            </a:r>
            <a:r>
              <a:rPr lang="ru-RU" sz="1800" dirty="0" smtClean="0"/>
              <a:t>2024 </a:t>
            </a:r>
            <a:r>
              <a:rPr lang="ru-RU" sz="1800" dirty="0" smtClean="0"/>
              <a:t>г.)</a:t>
            </a:r>
          </a:p>
          <a:p>
            <a:r>
              <a:rPr lang="ru-RU" sz="2000" i="1" dirty="0" smtClean="0"/>
              <a:t>Конфликтология </a:t>
            </a:r>
            <a:r>
              <a:rPr lang="ru-RU" sz="2000" dirty="0" smtClean="0"/>
              <a:t>– </a:t>
            </a:r>
            <a:r>
              <a:rPr lang="ru-RU" sz="1800" dirty="0" smtClean="0"/>
              <a:t>Психология </a:t>
            </a:r>
            <a:r>
              <a:rPr lang="ru-RU" sz="1800" dirty="0"/>
              <a:t>конфликта </a:t>
            </a:r>
            <a:r>
              <a:rPr lang="ru-RU" sz="1800" dirty="0" smtClean="0"/>
              <a:t>(КЦП в 2023 ?, комм</a:t>
            </a:r>
            <a:r>
              <a:rPr lang="ru-RU" sz="1800" dirty="0"/>
              <a:t>. набор в </a:t>
            </a:r>
            <a:r>
              <a:rPr lang="ru-RU" sz="1800" dirty="0" smtClean="0"/>
              <a:t>2023 </a:t>
            </a:r>
            <a:r>
              <a:rPr lang="ru-RU" sz="1800" dirty="0"/>
              <a:t>г.) </a:t>
            </a:r>
          </a:p>
          <a:p>
            <a:r>
              <a:rPr lang="ru-RU" sz="1800" dirty="0" smtClean="0"/>
              <a:t>Экологическая конфликтология?</a:t>
            </a:r>
            <a:endParaRPr lang="ru-RU" sz="1800" dirty="0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9273" y="1651004"/>
            <a:ext cx="3502152" cy="771522"/>
          </a:xfrm>
        </p:spPr>
        <p:txBody>
          <a:bodyPr rtlCol="0"/>
          <a:lstStyle/>
          <a:p>
            <a:pPr rtl="0"/>
            <a:r>
              <a:rPr lang="ru-RU" sz="2000" dirty="0" smtClean="0"/>
              <a:t>БАКАЛАВРИАТ</a:t>
            </a:r>
          </a:p>
          <a:p>
            <a:pPr rtl="0"/>
            <a:r>
              <a:rPr lang="ru-RU" sz="1800" i="1" dirty="0" smtClean="0"/>
              <a:t>Психология</a:t>
            </a:r>
            <a:r>
              <a:rPr lang="ru-RU" sz="1800" dirty="0" smtClean="0"/>
              <a:t> – Психологическое консультирование (с 2021 по 2022 г.)</a:t>
            </a:r>
          </a:p>
          <a:p>
            <a:pPr rtl="0"/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32" y="159603"/>
            <a:ext cx="6891564" cy="830997"/>
          </a:xfrm>
        </p:spPr>
        <p:txBody>
          <a:bodyPr rtlCol="0"/>
          <a:lstStyle/>
          <a:p>
            <a:pPr rtl="0"/>
            <a:r>
              <a:rPr lang="ru-RU" dirty="0" smtClean="0"/>
              <a:t>Новые образовательные программы, обновление профилей и специализаций</a:t>
            </a:r>
            <a:endParaRPr lang="ru-RU" dirty="0"/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1340" y="1046482"/>
            <a:ext cx="548640" cy="548640"/>
          </a:xfrm>
        </p:spPr>
      </p:pic>
      <p:pic>
        <p:nvPicPr>
          <p:cNvPr id="36" name="Объект 35" descr="Медаль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1020467"/>
            <a:ext cx="548640" cy="548640"/>
          </a:xfrm>
        </p:spPr>
      </p:pic>
      <p:sp>
        <p:nvSpPr>
          <p:cNvPr id="16" name="Текст 23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 txBox="1">
            <a:spLocks/>
          </p:cNvSpPr>
          <p:nvPr/>
        </p:nvSpPr>
        <p:spPr>
          <a:xfrm>
            <a:off x="200332" y="2919281"/>
            <a:ext cx="4270247" cy="2939724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СПЕЦИАЛИТЕТ</a:t>
            </a:r>
          </a:p>
          <a:p>
            <a:r>
              <a:rPr lang="ru-RU" sz="1800" i="1" dirty="0"/>
              <a:t>Клиническая психология </a:t>
            </a:r>
            <a:r>
              <a:rPr lang="ru-RU" sz="1800" dirty="0"/>
              <a:t>– </a:t>
            </a:r>
            <a:r>
              <a:rPr lang="ru-RU" sz="1800" dirty="0" smtClean="0"/>
              <a:t>1. Клинико-психологическая </a:t>
            </a:r>
            <a:r>
              <a:rPr lang="ru-RU" sz="1800" dirty="0"/>
              <a:t>помощь </a:t>
            </a:r>
            <a:r>
              <a:rPr lang="ru-RU" sz="1800" dirty="0" smtClean="0"/>
              <a:t>семье.  2. Психология  кризисов и экстремальных  состояний (с </a:t>
            </a:r>
            <a:r>
              <a:rPr lang="ru-RU" sz="1800" dirty="0"/>
              <a:t>2022 г.)</a:t>
            </a:r>
          </a:p>
          <a:p>
            <a:r>
              <a:rPr lang="ru-RU" sz="1800" i="1" dirty="0"/>
              <a:t>Педагогика и психология </a:t>
            </a:r>
            <a:r>
              <a:rPr lang="ru-RU" sz="1800" i="1" dirty="0" err="1"/>
              <a:t>девиантного</a:t>
            </a:r>
            <a:r>
              <a:rPr lang="ru-RU" sz="1800" i="1" dirty="0"/>
              <a:t> поведения </a:t>
            </a:r>
            <a:r>
              <a:rPr lang="ru-RU" sz="1800" dirty="0" smtClean="0"/>
              <a:t>– 1. Психолого-педагогическая </a:t>
            </a:r>
            <a:r>
              <a:rPr lang="ru-RU" sz="1800" dirty="0"/>
              <a:t>профилактика </a:t>
            </a:r>
            <a:r>
              <a:rPr lang="ru-RU" sz="1800" dirty="0" err="1"/>
              <a:t>девиантного</a:t>
            </a:r>
            <a:r>
              <a:rPr lang="ru-RU" sz="1800" dirty="0"/>
              <a:t> </a:t>
            </a:r>
            <a:r>
              <a:rPr lang="ru-RU" sz="1800" dirty="0" smtClean="0"/>
              <a:t>поведения. 2. Пенитенциарная педагогика и психология </a:t>
            </a:r>
            <a:r>
              <a:rPr lang="ru-RU" sz="1800" dirty="0"/>
              <a:t>(с 2022 г</a:t>
            </a:r>
            <a:r>
              <a:rPr lang="ru-RU" sz="1800" dirty="0" smtClean="0"/>
              <a:t>.)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73424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Соотношение студент/ ППС </a:t>
            </a:r>
            <a:r>
              <a:rPr lang="ru-RU" dirty="0" smtClean="0"/>
              <a:t>(норматив 1:12)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47807" y="1806964"/>
          <a:ext cx="9154812" cy="189635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17164">
                  <a:extLst>
                    <a:ext uri="{9D8B030D-6E8A-4147-A177-3AD203B41FA5}">
                      <a16:colId xmlns:a16="http://schemas.microsoft.com/office/drawing/2014/main" val="2448824750"/>
                    </a:ext>
                  </a:extLst>
                </a:gridCol>
                <a:gridCol w="1449041">
                  <a:extLst>
                    <a:ext uri="{9D8B030D-6E8A-4147-A177-3AD203B41FA5}">
                      <a16:colId xmlns:a16="http://schemas.microsoft.com/office/drawing/2014/main" val="2137714310"/>
                    </a:ext>
                  </a:extLst>
                </a:gridCol>
                <a:gridCol w="1573061">
                  <a:extLst>
                    <a:ext uri="{9D8B030D-6E8A-4147-A177-3AD203B41FA5}">
                      <a16:colId xmlns:a16="http://schemas.microsoft.com/office/drawing/2014/main" val="1141015706"/>
                    </a:ext>
                  </a:extLst>
                </a:gridCol>
                <a:gridCol w="1563230">
                  <a:extLst>
                    <a:ext uri="{9D8B030D-6E8A-4147-A177-3AD203B41FA5}">
                      <a16:colId xmlns:a16="http://schemas.microsoft.com/office/drawing/2014/main" val="4142383819"/>
                    </a:ext>
                  </a:extLst>
                </a:gridCol>
                <a:gridCol w="1533734">
                  <a:extLst>
                    <a:ext uri="{9D8B030D-6E8A-4147-A177-3AD203B41FA5}">
                      <a16:colId xmlns:a16="http://schemas.microsoft.com/office/drawing/2014/main" val="1615504043"/>
                    </a:ext>
                  </a:extLst>
                </a:gridCol>
                <a:gridCol w="1366597">
                  <a:extLst>
                    <a:ext uri="{9D8B030D-6E8A-4147-A177-3AD203B41FA5}">
                      <a16:colId xmlns:a16="http://schemas.microsoft.com/office/drawing/2014/main" val="1298324451"/>
                    </a:ext>
                  </a:extLst>
                </a:gridCol>
                <a:gridCol w="1051985">
                  <a:extLst>
                    <a:ext uri="{9D8B030D-6E8A-4147-A177-3AD203B41FA5}">
                      <a16:colId xmlns:a16="http://schemas.microsoft.com/office/drawing/2014/main" val="3152530432"/>
                    </a:ext>
                  </a:extLst>
                </a:gridCol>
              </a:tblGrid>
              <a:tr h="4922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2017-18</a:t>
                      </a:r>
                      <a:endParaRPr lang="ru-RU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2018-19</a:t>
                      </a:r>
                      <a:endParaRPr lang="ru-RU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2019-20</a:t>
                      </a:r>
                      <a:endParaRPr lang="ru-RU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2020-21</a:t>
                      </a:r>
                      <a:endParaRPr lang="ru-RU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2021-22</a:t>
                      </a:r>
                      <a:endParaRPr lang="ru-RU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2022-23</a:t>
                      </a:r>
                      <a:endParaRPr lang="ru-RU" sz="24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3688893239"/>
                  </a:ext>
                </a:extLst>
              </a:tr>
              <a:tr h="107338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ИП</a:t>
                      </a:r>
                      <a:endParaRPr lang="ru-RU" sz="1800" b="1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1:13,11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02" marR="600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1:16,6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02" marR="600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1:14,5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1:12,5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02" marR="600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1:13,3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02" marR="60002" marT="0" marB="0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1:13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1:13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3021403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505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186" y="557439"/>
            <a:ext cx="10694177" cy="478259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Средний балл ЕГЭ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143991"/>
              </p:ext>
            </p:extLst>
          </p:nvPr>
        </p:nvGraphicFramePr>
        <p:xfrm>
          <a:off x="147807" y="1806964"/>
          <a:ext cx="9154812" cy="189574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17164">
                  <a:extLst>
                    <a:ext uri="{9D8B030D-6E8A-4147-A177-3AD203B41FA5}">
                      <a16:colId xmlns:a16="http://schemas.microsoft.com/office/drawing/2014/main" val="2448824750"/>
                    </a:ext>
                  </a:extLst>
                </a:gridCol>
                <a:gridCol w="1449041">
                  <a:extLst>
                    <a:ext uri="{9D8B030D-6E8A-4147-A177-3AD203B41FA5}">
                      <a16:colId xmlns:a16="http://schemas.microsoft.com/office/drawing/2014/main" val="2137714310"/>
                    </a:ext>
                  </a:extLst>
                </a:gridCol>
                <a:gridCol w="1573061">
                  <a:extLst>
                    <a:ext uri="{9D8B030D-6E8A-4147-A177-3AD203B41FA5}">
                      <a16:colId xmlns:a16="http://schemas.microsoft.com/office/drawing/2014/main" val="1141015706"/>
                    </a:ext>
                  </a:extLst>
                </a:gridCol>
                <a:gridCol w="1563230">
                  <a:extLst>
                    <a:ext uri="{9D8B030D-6E8A-4147-A177-3AD203B41FA5}">
                      <a16:colId xmlns:a16="http://schemas.microsoft.com/office/drawing/2014/main" val="4142383819"/>
                    </a:ext>
                  </a:extLst>
                </a:gridCol>
                <a:gridCol w="1533734">
                  <a:extLst>
                    <a:ext uri="{9D8B030D-6E8A-4147-A177-3AD203B41FA5}">
                      <a16:colId xmlns:a16="http://schemas.microsoft.com/office/drawing/2014/main" val="1615504043"/>
                    </a:ext>
                  </a:extLst>
                </a:gridCol>
                <a:gridCol w="1366597">
                  <a:extLst>
                    <a:ext uri="{9D8B030D-6E8A-4147-A177-3AD203B41FA5}">
                      <a16:colId xmlns:a16="http://schemas.microsoft.com/office/drawing/2014/main" val="1298324451"/>
                    </a:ext>
                  </a:extLst>
                </a:gridCol>
                <a:gridCol w="1051985">
                  <a:extLst>
                    <a:ext uri="{9D8B030D-6E8A-4147-A177-3AD203B41FA5}">
                      <a16:colId xmlns:a16="http://schemas.microsoft.com/office/drawing/2014/main" val="3152530432"/>
                    </a:ext>
                  </a:extLst>
                </a:gridCol>
              </a:tblGrid>
              <a:tr h="4922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2017-18</a:t>
                      </a:r>
                      <a:endParaRPr lang="ru-RU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2018-19</a:t>
                      </a:r>
                      <a:endParaRPr lang="ru-RU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2019-20</a:t>
                      </a:r>
                      <a:endParaRPr lang="ru-RU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2020-21</a:t>
                      </a:r>
                      <a:endParaRPr lang="ru-RU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2021-22</a:t>
                      </a:r>
                      <a:endParaRPr lang="ru-RU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2022-23</a:t>
                      </a:r>
                      <a:endParaRPr lang="ru-RU" sz="24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3688893239"/>
                  </a:ext>
                </a:extLst>
              </a:tr>
              <a:tr h="107277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ИП</a:t>
                      </a:r>
                      <a:endParaRPr lang="ru-RU" sz="1800" b="1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2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67,5</a:t>
                      </a:r>
                      <a:endParaRPr lang="ru-RU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2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62,2</a:t>
                      </a:r>
                      <a:endParaRPr lang="ru-RU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2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64,42</a:t>
                      </a:r>
                      <a:endParaRPr lang="ru-RU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65,28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65,5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65-66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3021403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640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Открытая книга">
            <a:extLst>
              <a:ext uri="{FF2B5EF4-FFF2-40B4-BE49-F238E27FC236}">
                <a16:creationId xmlns:a16="http://schemas.microsoft.com/office/drawing/2014/main" id="{A799F565-1DAB-4AD3-BCE4-5DAC8012F3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Прямоугольник 28" descr="Декоративный элемент">
            <a:extLst>
              <a:ext uri="{FF2B5EF4-FFF2-40B4-BE49-F238E27FC236}">
                <a16:creationId xmlns:a16="http://schemas.microsoft.com/office/drawing/2014/main" id="{5C2DDD60-EB1C-44D8-84E1-D86EB3558F11}"/>
              </a:ext>
            </a:extLst>
          </p:cNvPr>
          <p:cNvSpPr/>
          <p:nvPr/>
        </p:nvSpPr>
        <p:spPr>
          <a:xfrm>
            <a:off x="0" y="0"/>
            <a:ext cx="12192000" cy="686362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grpSp>
        <p:nvGrpSpPr>
          <p:cNvPr id="7" name="Группа 6" descr="Декоративный элемент">
            <a:extLst>
              <a:ext uri="{FF2B5EF4-FFF2-40B4-BE49-F238E27FC236}">
                <a16:creationId xmlns:a16="http://schemas.microsoft.com/office/drawing/2014/main" id="{F5325EDA-7343-463C-83EC-5D799E8B8195}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grpSp>
        <p:nvGrpSpPr>
          <p:cNvPr id="5" name="Группа 4" descr="Декоративный элемент">
            <a:extLst>
              <a:ext uri="{FF2B5EF4-FFF2-40B4-BE49-F238E27FC236}">
                <a16:creationId xmlns:a16="http://schemas.microsoft.com/office/drawing/2014/main" id="{1A141F7B-AE96-45F9-BC57-F7C86174910A}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DB02A950-05E3-4691-9BC9-47B314EEA71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16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Тренды в образовании</a:t>
            </a:r>
            <a:endParaRPr lang="ru-RU" dirty="0"/>
          </a:p>
        </p:txBody>
      </p:sp>
      <p:pic>
        <p:nvPicPr>
          <p:cNvPr id="83" name="Объект 82" descr="Колокольчик">
            <a:extLst>
              <a:ext uri="{FF2B5EF4-FFF2-40B4-BE49-F238E27FC236}">
                <a16:creationId xmlns:a16="http://schemas.microsoft.com/office/drawing/2014/main" id="{604095CF-E62F-46A4-A86C-5F465AE6E23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/>
      </p:pic>
      <p:pic>
        <p:nvPicPr>
          <p:cNvPr id="95" name="Объект 94" descr="Микроскоп">
            <a:extLst>
              <a:ext uri="{FF2B5EF4-FFF2-40B4-BE49-F238E27FC236}">
                <a16:creationId xmlns:a16="http://schemas.microsoft.com/office/drawing/2014/main" id="{96991F60-484C-4906-ADB8-676435D3D6E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03775" y="1981993"/>
            <a:ext cx="547688" cy="547688"/>
          </a:xfrm>
        </p:spPr>
      </p:pic>
      <p:pic>
        <p:nvPicPr>
          <p:cNvPr id="97" name="Объект 96" descr="Карандаш">
            <a:extLst>
              <a:ext uri="{FF2B5EF4-FFF2-40B4-BE49-F238E27FC236}">
                <a16:creationId xmlns:a16="http://schemas.microsoft.com/office/drawing/2014/main" id="{40D9C27B-A51D-4036-B3F9-56081BD60AB9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/>
      </p:pic>
      <p:sp>
        <p:nvSpPr>
          <p:cNvPr id="88" name="Текст 87">
            <a:extLst>
              <a:ext uri="{FF2B5EF4-FFF2-40B4-BE49-F238E27FC236}">
                <a16:creationId xmlns:a16="http://schemas.microsoft.com/office/drawing/2014/main" id="{D01EBAE5-B81D-4150-B62C-F56241C555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>
              <a:spcBef>
                <a:spcPts val="0"/>
              </a:spcBef>
              <a:defRPr/>
            </a:pPr>
            <a:r>
              <a:rPr lang="ru-RU" sz="1800" noProof="1"/>
              <a:t>Поиск  новых моделей сочетания образовательной, </a:t>
            </a:r>
          </a:p>
          <a:p>
            <a:pPr>
              <a:spcBef>
                <a:spcPts val="0"/>
              </a:spcBef>
              <a:defRPr/>
            </a:pPr>
            <a:r>
              <a:rPr lang="ru-RU" sz="1800" noProof="1"/>
              <a:t>научной, проектной и инновационной </a:t>
            </a:r>
            <a:r>
              <a:rPr lang="ru-RU" sz="1800" noProof="1" smtClean="0"/>
              <a:t>дятельности</a:t>
            </a:r>
          </a:p>
          <a:p>
            <a:pPr>
              <a:spcBef>
                <a:spcPts val="0"/>
              </a:spcBef>
              <a:defRPr/>
            </a:pPr>
            <a:endParaRPr lang="ru-RU" sz="1800" noProof="1" smtClean="0"/>
          </a:p>
          <a:p>
            <a:pPr>
              <a:spcBef>
                <a:spcPts val="0"/>
              </a:spcBef>
              <a:defRPr/>
            </a:pPr>
            <a:endParaRPr lang="ru-RU" sz="1800" noProof="1" smtClean="0"/>
          </a:p>
          <a:p>
            <a:pPr>
              <a:spcBef>
                <a:spcPts val="0"/>
              </a:spcBef>
              <a:defRPr/>
            </a:pPr>
            <a:r>
              <a:rPr lang="ru-RU" sz="1800" noProof="1"/>
              <a:t>Создание учебных проектных групп (лабораторий), активизация работы профильных и волонтерский отрядов, кружков</a:t>
            </a:r>
          </a:p>
        </p:txBody>
      </p:sp>
      <p:sp>
        <p:nvSpPr>
          <p:cNvPr id="87" name="Текст 86">
            <a:extLst>
              <a:ext uri="{FF2B5EF4-FFF2-40B4-BE49-F238E27FC236}">
                <a16:creationId xmlns:a16="http://schemas.microsoft.com/office/drawing/2014/main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ru-RU" sz="1800" noProof="1"/>
              <a:t>Онлайн обучение, обучение через сети,  </a:t>
            </a:r>
            <a:r>
              <a:rPr lang="ru-RU" sz="1800" noProof="1" smtClean="0"/>
              <a:t>геймификация</a:t>
            </a:r>
          </a:p>
          <a:p>
            <a:pPr>
              <a:defRPr/>
            </a:pPr>
            <a:endParaRPr lang="ru-RU" sz="1800" noProof="1" smtClean="0"/>
          </a:p>
          <a:p>
            <a:pPr>
              <a:defRPr/>
            </a:pPr>
            <a:r>
              <a:rPr lang="ru-RU" altLang="ru-RU" sz="1800" dirty="0"/>
              <a:t>Возможность выбора новых дисциплин, преподавателей и форматов обучения, </a:t>
            </a:r>
            <a:r>
              <a:rPr lang="ru-RU" sz="1800" dirty="0"/>
              <a:t>обучение на расстоянии с использованием  Интернет-технологий, социальных сетей  и игр</a:t>
            </a:r>
            <a:endParaRPr lang="ru-RU" sz="1800" noProof="1"/>
          </a:p>
          <a:p>
            <a:pPr>
              <a:defRPr/>
            </a:pPr>
            <a:r>
              <a:rPr lang="ru-RU" noProof="1" smtClean="0"/>
              <a:t> </a:t>
            </a:r>
          </a:p>
          <a:p>
            <a:pPr>
              <a:defRPr/>
            </a:pPr>
            <a:endParaRPr lang="ru-RU" noProof="1" smtClean="0"/>
          </a:p>
          <a:p>
            <a:pPr>
              <a:defRPr/>
            </a:pPr>
            <a:endParaRPr lang="ru-RU" noProof="1"/>
          </a:p>
        </p:txBody>
      </p:sp>
      <p:sp>
        <p:nvSpPr>
          <p:cNvPr id="90" name="Текст 89">
            <a:extLst>
              <a:ext uri="{FF2B5EF4-FFF2-40B4-BE49-F238E27FC236}">
                <a16:creationId xmlns:a16="http://schemas.microsoft.com/office/drawing/2014/main" id="{AC38A326-FA47-4BD6-B27D-DEB6A4485A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1152" y="2717803"/>
            <a:ext cx="3080167" cy="3368675"/>
          </a:xfrm>
        </p:spPr>
        <p:txBody>
          <a:bodyPr rtlCol="0"/>
          <a:lstStyle/>
          <a:p>
            <a:pPr>
              <a:defRPr/>
            </a:pPr>
            <a:r>
              <a:rPr lang="ru-RU" sz="1800" noProof="1"/>
              <a:t>Дополнительное образование и новые </a:t>
            </a:r>
            <a:r>
              <a:rPr lang="ru-RU" sz="1800" noProof="1" smtClean="0"/>
              <a:t>компетенции</a:t>
            </a:r>
          </a:p>
          <a:p>
            <a:pPr>
              <a:defRPr/>
            </a:pPr>
            <a:endParaRPr lang="ru-RU" sz="1800" noProof="1" smtClean="0"/>
          </a:p>
          <a:p>
            <a:pPr>
              <a:defRPr/>
            </a:pPr>
            <a:r>
              <a:rPr lang="ru-RU" sz="1800" dirty="0"/>
              <a:t>Создание каталога </a:t>
            </a:r>
            <a:r>
              <a:rPr lang="ru-RU" sz="1800" dirty="0" err="1"/>
              <a:t>майноров</a:t>
            </a:r>
            <a:r>
              <a:rPr lang="ru-RU" sz="1800" dirty="0"/>
              <a:t>, взаимообмен модулями/дисциплинами между ОП,  увеличение программ ДПО для студентов. Обучение в течение всей жизни в соответствии с потребностями личности  и изменениями общества.</a:t>
            </a:r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1622071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Вид сверху на винтовую лестницу">
            <a:extLst>
              <a:ext uri="{FF2B5EF4-FFF2-40B4-BE49-F238E27FC236}">
                <a16:creationId xmlns:a16="http://schemas.microsoft.com/office/drawing/2014/main" id="{FEB910A3-4C94-4A0C-AC72-88985A7BA9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6" name="Рисунок 5" descr="Открытая книга с аудиторией, смотрящей постановку, на заднем плане">
            <a:extLst>
              <a:ext uri="{FF2B5EF4-FFF2-40B4-BE49-F238E27FC236}">
                <a16:creationId xmlns:a16="http://schemas.microsoft.com/office/drawing/2014/main" id="{F3CDF219-49E5-41A1-BBF1-50A401635A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ru-RU" sz="2400" dirty="0" smtClean="0">
                <a:solidFill>
                  <a:schemeClr val="bg1"/>
                </a:solidFill>
              </a:rPr>
              <a:t>НИР, НИРС, УМР, ДПО …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50" y="2766400"/>
            <a:ext cx="5005614" cy="822960"/>
          </a:xfrm>
        </p:spPr>
        <p:txBody>
          <a:bodyPr rtlCol="0"/>
          <a:lstStyle/>
          <a:p>
            <a:pPr rtl="0"/>
            <a:r>
              <a:rPr lang="ru-RU" sz="4400" dirty="0" smtClean="0">
                <a:solidFill>
                  <a:schemeClr val="bg1"/>
                </a:solidFill>
              </a:rPr>
              <a:t>Кафедра психологии и социальных наук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 descr="Декоративный элемент">
            <a:extLst>
              <a:ext uri="{FF2B5EF4-FFF2-40B4-BE49-F238E27FC236}">
                <a16:creationId xmlns:a16="http://schemas.microsoft.com/office/drawing/2014/main" id="{4E4A96D9-2D70-4D9E-B61C-9B23F3FD5161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65CFEB2-BC19-4647-937B-40854EE88A8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17</a:t>
            </a:fld>
            <a:endParaRPr lang="ru-R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4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Люди обсуждают какой-то вопрос">
            <a:extLst>
              <a:ext uri="{FF2B5EF4-FFF2-40B4-BE49-F238E27FC236}">
                <a16:creationId xmlns:a16="http://schemas.microsoft.com/office/drawing/2014/main" id="{0FD54BB1-BA8F-46B1-AE35-C73B73A4821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"/>
            <a:ext cx="12189599" cy="6856649"/>
          </a:xfrm>
        </p:spPr>
      </p:pic>
      <p:sp>
        <p:nvSpPr>
          <p:cNvPr id="35" name="объект 3" descr="Синий прямоугольник">
            <a:extLst>
              <a:ext uri="{FF2B5EF4-FFF2-40B4-BE49-F238E27FC236}">
                <a16:creationId xmlns:a16="http://schemas.microsoft.com/office/drawing/2014/main" id="{9206F938-D64B-410D-BE2D-847D78F81E42}"/>
              </a:ext>
            </a:extLst>
          </p:cNvPr>
          <p:cNvSpPr/>
          <p:nvPr/>
        </p:nvSpPr>
        <p:spPr>
          <a:xfrm>
            <a:off x="3600" y="3318"/>
            <a:ext cx="121884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48" name="Овал 47" descr="Бежевый овал">
            <a:extLst>
              <a:ext uri="{FF2B5EF4-FFF2-40B4-BE49-F238E27FC236}">
                <a16:creationId xmlns:a16="http://schemas.microsoft.com/office/drawing/2014/main" id="{7799BEE8-A94D-443E-9846-2D1F32C57944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6" name="Прямоугольник 25" descr="Синий прямоугольник">
            <a:extLst>
              <a:ext uri="{FF2B5EF4-FFF2-40B4-BE49-F238E27FC236}">
                <a16:creationId xmlns:a16="http://schemas.microsoft.com/office/drawing/2014/main" id="{B743B096-6BB3-4330-9D5B-22EEBAF87BEE}"/>
              </a:ext>
            </a:extLst>
          </p:cNvPr>
          <p:cNvSpPr/>
          <p:nvPr/>
        </p:nvSpPr>
        <p:spPr>
          <a:xfrm>
            <a:off x="0" y="2770632"/>
            <a:ext cx="12192000" cy="1316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7" name="Овал 26" descr="Синий круг">
            <a:extLst>
              <a:ext uri="{FF2B5EF4-FFF2-40B4-BE49-F238E27FC236}">
                <a16:creationId xmlns:a16="http://schemas.microsoft.com/office/drawing/2014/main" id="{48354ED0-9392-4301-B2D6-A5335876F77D}"/>
              </a:ext>
            </a:extLst>
          </p:cNvPr>
          <p:cNvSpPr/>
          <p:nvPr/>
        </p:nvSpPr>
        <p:spPr>
          <a:xfrm>
            <a:off x="3391654" y="1671251"/>
            <a:ext cx="2843784" cy="284378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8" name="Овал 27" descr="Синий круг">
            <a:extLst>
              <a:ext uri="{FF2B5EF4-FFF2-40B4-BE49-F238E27FC236}">
                <a16:creationId xmlns:a16="http://schemas.microsoft.com/office/drawing/2014/main" id="{0AD89AAC-7A26-4BF6-8BF7-D301C467BE24}"/>
              </a:ext>
            </a:extLst>
          </p:cNvPr>
          <p:cNvSpPr/>
          <p:nvPr/>
        </p:nvSpPr>
        <p:spPr>
          <a:xfrm>
            <a:off x="9298425" y="1707194"/>
            <a:ext cx="2843784" cy="284378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1CE755E-A3DE-48FA-953D-4B2CFF01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18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558CBCC-46BE-4654-9B01-07B35CF17C32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401216" y="365125"/>
            <a:ext cx="10952584" cy="1325563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bg1"/>
                </a:solidFill>
              </a:rPr>
              <a:t>Кафедра психологии и социальных наук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2" name="Текст 41">
            <a:extLst>
              <a:ext uri="{FF2B5EF4-FFF2-40B4-BE49-F238E27FC236}">
                <a16:creationId xmlns:a16="http://schemas.microsoft.com/office/drawing/2014/main" id="{D70BF709-D6E1-4AFF-A538-E9F7D1A452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white">
          <a:xfrm>
            <a:off x="3404604" y="4661345"/>
            <a:ext cx="2700338" cy="738187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Валентина Лукина </a:t>
            </a:r>
            <a:endParaRPr lang="ru-RU" dirty="0"/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sz="1600" i="1" dirty="0" smtClean="0">
                <a:solidFill>
                  <a:schemeClr val="bg2"/>
                </a:solidFill>
                <a:latin typeface="+mn-lt"/>
              </a:rPr>
              <a:t>Зам. Директора  по НИР</a:t>
            </a:r>
            <a:endParaRPr lang="ru-RU" sz="1600" i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3" name="Текст 42">
            <a:extLst>
              <a:ext uri="{FF2B5EF4-FFF2-40B4-BE49-F238E27FC236}">
                <a16:creationId xmlns:a16="http://schemas.microsoft.com/office/drawing/2014/main" id="{8CE3A891-B3D6-4B07-A0B9-8F86A9EE58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white">
          <a:xfrm>
            <a:off x="6387376" y="4734496"/>
            <a:ext cx="2700338" cy="738187"/>
          </a:xfrm>
        </p:spPr>
        <p:txBody>
          <a:bodyPr rtlCol="0">
            <a:normAutofit fontScale="92500" lnSpcReduction="20000"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dirty="0" err="1" smtClean="0"/>
              <a:t>Туйаара</a:t>
            </a:r>
            <a:r>
              <a:rPr lang="ru-RU" dirty="0" smtClean="0"/>
              <a:t> Сидорова </a:t>
            </a:r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i="1" dirty="0" smtClean="0">
                <a:solidFill>
                  <a:schemeClr val="bg2"/>
                </a:solidFill>
              </a:rPr>
              <a:t>Отв. По НИРС и </a:t>
            </a:r>
            <a:r>
              <a:rPr lang="ru-RU" sz="1600" i="1" dirty="0" err="1" smtClean="0">
                <a:solidFill>
                  <a:schemeClr val="bg2"/>
                </a:solidFill>
              </a:rPr>
              <a:t>публ</a:t>
            </a:r>
            <a:r>
              <a:rPr lang="ru-RU" sz="1600" i="1" dirty="0" smtClean="0">
                <a:solidFill>
                  <a:schemeClr val="bg2"/>
                </a:solidFill>
              </a:rPr>
              <a:t>. активности ППС</a:t>
            </a:r>
            <a:endParaRPr lang="ru-RU" sz="1600" i="1" dirty="0">
              <a:solidFill>
                <a:schemeClr val="bg2"/>
              </a:solidFill>
            </a:endParaRPr>
          </a:p>
        </p:txBody>
      </p:sp>
      <p:sp>
        <p:nvSpPr>
          <p:cNvPr id="44" name="Текст 43">
            <a:extLst>
              <a:ext uri="{FF2B5EF4-FFF2-40B4-BE49-F238E27FC236}">
                <a16:creationId xmlns:a16="http://schemas.microsoft.com/office/drawing/2014/main" id="{C7D8CB18-31C2-421A-B086-BCC239E2F5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white">
          <a:xfrm>
            <a:off x="9370148" y="4723709"/>
            <a:ext cx="2700338" cy="738187"/>
          </a:xfrm>
        </p:spPr>
        <p:txBody>
          <a:bodyPr rtlCol="0"/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Егор Николаев</a:t>
            </a:r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i="1" dirty="0" smtClean="0">
                <a:solidFill>
                  <a:schemeClr val="bg2"/>
                </a:solidFill>
              </a:rPr>
              <a:t>Председатель УМК</a:t>
            </a:r>
            <a:endParaRPr lang="ru-RU" sz="1600" i="1" dirty="0">
              <a:solidFill>
                <a:schemeClr val="bg2"/>
              </a:solidFill>
            </a:endParaRPr>
          </a:p>
        </p:txBody>
      </p:sp>
      <p:sp>
        <p:nvSpPr>
          <p:cNvPr id="49" name="объект 6" descr="Бежевый прямоугольник">
            <a:extLst>
              <a:ext uri="{FF2B5EF4-FFF2-40B4-BE49-F238E27FC236}">
                <a16:creationId xmlns:a16="http://schemas.microsoft.com/office/drawing/2014/main" id="{E67B2D0F-2920-4165-BC82-05237362DABB}"/>
              </a:ext>
            </a:extLst>
          </p:cNvPr>
          <p:cNvSpPr/>
          <p:nvPr/>
        </p:nvSpPr>
        <p:spPr bwMode="ltGray">
          <a:xfrm flipV="1">
            <a:off x="518712" y="1319565"/>
            <a:ext cx="10538064" cy="51872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9" name="Овал 28" descr="Бежевый круг">
            <a:extLst>
              <a:ext uri="{FF2B5EF4-FFF2-40B4-BE49-F238E27FC236}">
                <a16:creationId xmlns:a16="http://schemas.microsoft.com/office/drawing/2014/main" id="{23AE393F-46ED-4451-AACA-7EC20B0EE16F}"/>
              </a:ext>
            </a:extLst>
          </p:cNvPr>
          <p:cNvSpPr/>
          <p:nvPr/>
        </p:nvSpPr>
        <p:spPr>
          <a:xfrm>
            <a:off x="211192" y="1683447"/>
            <a:ext cx="2959608" cy="29672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0" name="Овал 29" descr="Синий круг">
            <a:extLst>
              <a:ext uri="{FF2B5EF4-FFF2-40B4-BE49-F238E27FC236}">
                <a16:creationId xmlns:a16="http://schemas.microsoft.com/office/drawing/2014/main" id="{48354ED0-9392-4301-B2D6-A5335876F77D}"/>
              </a:ext>
            </a:extLst>
          </p:cNvPr>
          <p:cNvSpPr/>
          <p:nvPr/>
        </p:nvSpPr>
        <p:spPr>
          <a:xfrm>
            <a:off x="6315653" y="1737900"/>
            <a:ext cx="2843784" cy="284378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1" name="Текст 41">
            <a:extLst>
              <a:ext uri="{FF2B5EF4-FFF2-40B4-BE49-F238E27FC236}">
                <a16:creationId xmlns:a16="http://schemas.microsoft.com/office/drawing/2014/main" id="{D70BF709-D6E1-4AFF-A538-E9F7D1A452C2}"/>
              </a:ext>
            </a:extLst>
          </p:cNvPr>
          <p:cNvSpPr txBox="1">
            <a:spLocks/>
          </p:cNvSpPr>
          <p:nvPr/>
        </p:nvSpPr>
        <p:spPr bwMode="white">
          <a:xfrm>
            <a:off x="401216" y="4661345"/>
            <a:ext cx="2700338" cy="738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err="1" smtClean="0"/>
              <a:t>Декабрина</a:t>
            </a:r>
            <a:r>
              <a:rPr lang="ru-RU" dirty="0" smtClean="0"/>
              <a:t> </a:t>
            </a:r>
            <a:r>
              <a:rPr lang="ru-RU" dirty="0" err="1" smtClean="0"/>
              <a:t>Винокурова</a:t>
            </a: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i="1" dirty="0" err="1" smtClean="0">
                <a:solidFill>
                  <a:schemeClr val="bg2"/>
                </a:solidFill>
                <a:latin typeface="+mn-lt"/>
              </a:rPr>
              <a:t>Зав.каф</a:t>
            </a:r>
            <a:r>
              <a:rPr lang="ru-RU" sz="1600" i="1" dirty="0" smtClean="0">
                <a:solidFill>
                  <a:schemeClr val="bg2"/>
                </a:solidFill>
                <a:latin typeface="+mn-lt"/>
              </a:rPr>
              <a:t>.</a:t>
            </a:r>
            <a:endParaRPr lang="ru-RU" sz="1600" i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Рисунок 6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24" name="Рисунок 23" descr="C:\Users\user\Desktop\Портреты ППС\Без названия (5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058" y="2027584"/>
            <a:ext cx="1548149" cy="205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C:\Users\user\Desktop\Без названия (3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428" y="2122904"/>
            <a:ext cx="1471440" cy="196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C:\Users\user\Desktop\Без названия (1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06" y="2191167"/>
            <a:ext cx="1418653" cy="196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C:\Users\user\Desktop\Портреты ППС\Без названия.jf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308" y="2071686"/>
            <a:ext cx="1584929" cy="1983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069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83464" y="365760"/>
            <a:ext cx="11420856" cy="1133856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Организация деятельности ППС </a:t>
            </a:r>
            <a:br>
              <a:rPr lang="ru-RU" dirty="0" smtClean="0"/>
            </a:br>
            <a:r>
              <a:rPr lang="ru-RU" dirty="0" smtClean="0"/>
              <a:t>Задачи:  рост научного потенциала, кадровое развитие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19</a:t>
            </a:fld>
            <a:endParaRPr lang="ru-RU" noProof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573633958"/>
              </p:ext>
            </p:extLst>
          </p:nvPr>
        </p:nvGraphicFramePr>
        <p:xfrm>
          <a:off x="155448" y="1389888"/>
          <a:ext cx="11548872" cy="5221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248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ъект 7"/>
          <p:cNvSpPr>
            <a:spLocks noGrp="1"/>
          </p:cNvSpPr>
          <p:nvPr>
            <p:ph idx="1"/>
          </p:nvPr>
        </p:nvSpPr>
        <p:spPr>
          <a:xfrm>
            <a:off x="431800" y="4397375"/>
            <a:ext cx="5472113" cy="24606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noProof="1" smtClean="0"/>
              <a:t>Институт психологии  сегодня </a:t>
            </a:r>
            <a:r>
              <a:rPr lang="ru-RU" altLang="ru-RU" noProof="1" smtClean="0"/>
              <a:t>- </a:t>
            </a:r>
            <a:r>
              <a:rPr lang="ru-RU" altLang="ru-RU" noProof="1" smtClean="0"/>
              <a:t>596 </a:t>
            </a:r>
            <a:r>
              <a:rPr lang="ru-RU" altLang="ru-RU" noProof="1" smtClean="0"/>
              <a:t>студентов</a:t>
            </a:r>
            <a:r>
              <a:rPr lang="ru-RU" altLang="ru-RU" noProof="1" smtClean="0"/>
              <a:t>, </a:t>
            </a:r>
            <a:r>
              <a:rPr lang="ru-RU" altLang="ru-RU" noProof="1" smtClean="0"/>
              <a:t>40 уч.групп, в т.ч. 25 </a:t>
            </a:r>
            <a:r>
              <a:rPr lang="ru-RU" altLang="ru-RU" noProof="1" smtClean="0"/>
              <a:t>уч.групп (очно</a:t>
            </a:r>
            <a:r>
              <a:rPr lang="ru-RU" altLang="ru-RU" noProof="1" smtClean="0"/>
              <a:t>), </a:t>
            </a:r>
            <a:r>
              <a:rPr lang="ru-RU" altLang="ru-RU" noProof="1" smtClean="0"/>
              <a:t>15 уч.групп (заочно), 8 </a:t>
            </a:r>
            <a:r>
              <a:rPr lang="ru-RU" altLang="ru-RU" noProof="1" smtClean="0"/>
              <a:t>ОП </a:t>
            </a:r>
            <a:r>
              <a:rPr lang="ru-RU" altLang="ru-RU" noProof="1" smtClean="0"/>
              <a:t>- </a:t>
            </a:r>
            <a:r>
              <a:rPr lang="ru-RU" altLang="ru-RU" noProof="1" smtClean="0"/>
              <a:t>2 </a:t>
            </a:r>
            <a:r>
              <a:rPr lang="ru-RU" altLang="ru-RU" noProof="1" smtClean="0"/>
              <a:t>(бак.), 2 (спец), 4 (маг</a:t>
            </a:r>
            <a:r>
              <a:rPr lang="ru-RU" altLang="ru-RU" noProof="1" smtClean="0"/>
              <a:t>), </a:t>
            </a:r>
            <a:r>
              <a:rPr lang="ru-RU" altLang="ru-RU" noProof="1" smtClean="0"/>
              <a:t>29 </a:t>
            </a:r>
            <a:r>
              <a:rPr lang="ru-RU" altLang="ru-RU" noProof="1" smtClean="0"/>
              <a:t>штатных ППС</a:t>
            </a:r>
            <a:r>
              <a:rPr lang="ru-RU" altLang="ru-RU" noProof="1" smtClean="0"/>
              <a:t>, </a:t>
            </a:r>
            <a:r>
              <a:rPr lang="ru-RU" altLang="ru-RU" noProof="1" smtClean="0"/>
              <a:t>2 внеш. И 16 внут.совм., 9 </a:t>
            </a:r>
            <a:r>
              <a:rPr lang="ru-RU" altLang="ru-RU" noProof="1" smtClean="0"/>
              <a:t>УВП, </a:t>
            </a:r>
            <a:r>
              <a:rPr lang="ru-RU" altLang="ru-RU" noProof="1" smtClean="0"/>
              <a:t>8 </a:t>
            </a:r>
            <a:r>
              <a:rPr lang="ru-RU" altLang="ru-RU" noProof="1" smtClean="0"/>
              <a:t>психологов.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noProof="1" smtClean="0"/>
              <a:t>Более 800 </a:t>
            </a:r>
            <a:r>
              <a:rPr lang="ru-RU" altLang="ru-RU" noProof="1" smtClean="0"/>
              <a:t>выпускников- психологов.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noProof="1" smtClean="0"/>
              <a:t>4 ПП</a:t>
            </a:r>
            <a:r>
              <a:rPr lang="ru-RU" altLang="ru-RU" noProof="1" smtClean="0"/>
              <a:t>, </a:t>
            </a:r>
            <a:r>
              <a:rPr lang="ru-RU" altLang="ru-RU" noProof="1" smtClean="0"/>
              <a:t>25 ПКПК.</a:t>
            </a:r>
            <a:endParaRPr lang="ru-RU" altLang="ru-RU" dirty="0" smtClean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1038" y="3802063"/>
            <a:ext cx="4786312" cy="508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noProof="1" smtClean="0"/>
              <a:t>О нас</a:t>
            </a:r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6059488" y="1752600"/>
            <a:ext cx="1800225" cy="360363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6059488" y="2395538"/>
            <a:ext cx="1962150" cy="3876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Офис образовательных программ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Студенты, руководитель образовательных программ, Академический совет ОП, кураторы</a:t>
            </a:r>
          </a:p>
          <a:p>
            <a:pPr eaLnBrk="1" hangingPunct="1">
              <a:defRPr/>
            </a:pPr>
            <a:r>
              <a:rPr lang="ru-RU" dirty="0" smtClean="0"/>
              <a:t>Учебно-воспитательный процесс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/>
          </p:nvPr>
        </p:nvSpPr>
        <p:spPr>
          <a:xfrm>
            <a:off x="8088313" y="1751013"/>
            <a:ext cx="1800225" cy="3587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НАУКА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/>
          </p:nvPr>
        </p:nvSpPr>
        <p:spPr>
          <a:xfrm>
            <a:off x="8088313" y="2395538"/>
            <a:ext cx="2028825" cy="397033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Кафедра психологии и социальных наук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 smtClean="0"/>
              <a:t>Зав. кафедрой, преподаватели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 smtClean="0"/>
              <a:t>Научная деятельность, учебно-методическая работа ППС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7"/>
          </p:nvPr>
        </p:nvSpPr>
        <p:spPr>
          <a:xfrm>
            <a:off x="10117138" y="1751013"/>
            <a:ext cx="1800225" cy="3587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ПРАКТИКА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8"/>
          </p:nvPr>
        </p:nvSpPr>
        <p:spPr>
          <a:xfrm>
            <a:off x="10117138" y="2395538"/>
            <a:ext cx="2008187" cy="397033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Центр практической психологии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sz="1200" b="1" dirty="0" smtClean="0"/>
              <a:t>Психологическая служба </a:t>
            </a:r>
            <a:r>
              <a:rPr lang="ru-RU" sz="1200" dirty="0" smtClean="0"/>
              <a:t>– психологическая помощь студентам СВФУ</a:t>
            </a:r>
          </a:p>
          <a:p>
            <a:pPr eaLnBrk="1" hangingPunct="1">
              <a:defRPr/>
            </a:pPr>
            <a:r>
              <a:rPr lang="ru-RU" sz="1200" b="1" dirty="0" smtClean="0"/>
              <a:t>Сектор ДПО </a:t>
            </a:r>
            <a:r>
              <a:rPr lang="ru-RU" sz="1200" dirty="0" smtClean="0"/>
              <a:t>– программы повышения квалификации</a:t>
            </a:r>
          </a:p>
          <a:p>
            <a:pPr eaLnBrk="1" hangingPunct="1">
              <a:defRPr/>
            </a:pPr>
            <a:r>
              <a:rPr lang="ru-RU" sz="1200" b="1" dirty="0" smtClean="0"/>
              <a:t>Учебно-психодиагностическая лаборатория </a:t>
            </a:r>
            <a:r>
              <a:rPr lang="ru-RU" sz="1200" dirty="0" smtClean="0"/>
              <a:t>– техническая поддержка учебного и научного процесса</a:t>
            </a:r>
            <a:endParaRPr lang="ru-RU" sz="1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0C123B02-3EA6-4C08-8941-9B066542255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36875" name="Объект 3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" y="0"/>
            <a:ext cx="5472113" cy="37147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14">
            <a:extLst/>
          </p:cNvPr>
          <p:cNvSpPr txBox="1">
            <a:spLocks/>
          </p:cNvSpPr>
          <p:nvPr/>
        </p:nvSpPr>
        <p:spPr bwMode="auto">
          <a:xfrm>
            <a:off x="6254496" y="238125"/>
            <a:ext cx="5779008" cy="6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0" algn="l" rtl="0" fontAlgn="base"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fontAlgn="base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rtl="0" fontAlgn="base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rtl="0" fontAlgn="base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rtl="0" fontAlgn="base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2017 г. </a:t>
            </a:r>
            <a:r>
              <a:rPr lang="ru-RU" sz="24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«Управление образовательными программами</a:t>
            </a:r>
            <a:r>
              <a:rPr lang="ru-RU" sz="24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 </a:t>
            </a:r>
            <a:endParaRPr lang="ru-RU" sz="24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78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Два мальчика, смотрящих вниз с моста.">
            <a:extLst>
              <a:ext uri="{FF2B5EF4-FFF2-40B4-BE49-F238E27FC236}">
                <a16:creationId xmlns:a16="http://schemas.microsoft.com/office/drawing/2014/main" id="{B4DB50D3-94C9-4471-8076-F037B6C11D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31" name="Текст 30">
            <a:extLst>
              <a:ext uri="{FF2B5EF4-FFF2-40B4-BE49-F238E27FC236}">
                <a16:creationId xmlns:a16="http://schemas.microsoft.com/office/drawing/2014/main" id="{A7DE1A1C-1BA0-439B-99B1-C80C5806DE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ru-RU" sz="2400" dirty="0" smtClean="0"/>
              <a:t>Повышение </a:t>
            </a:r>
            <a:r>
              <a:rPr lang="ru-RU" sz="2400" dirty="0" err="1" smtClean="0"/>
              <a:t>остепененности</a:t>
            </a:r>
            <a:r>
              <a:rPr lang="ru-RU" sz="2400" dirty="0" smtClean="0"/>
              <a:t> кафедры (60%)</a:t>
            </a:r>
            <a:endParaRPr lang="ru-RU" sz="2400" dirty="0"/>
          </a:p>
          <a:p>
            <a:pPr rtl="0"/>
            <a:r>
              <a:rPr lang="ru-RU" sz="2400" dirty="0" smtClean="0"/>
              <a:t>Повышение доли доцентов с учеными званиями (50%)</a:t>
            </a:r>
            <a:endParaRPr lang="ru-RU" sz="2400" dirty="0"/>
          </a:p>
          <a:p>
            <a:pPr rtl="0"/>
            <a:r>
              <a:rPr lang="ru-RU" sz="2400" dirty="0" smtClean="0"/>
              <a:t>Увеличение доли молодых ППС (30%)</a:t>
            </a:r>
            <a:endParaRPr lang="ru-RU" sz="24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2800" dirty="0" smtClean="0"/>
              <a:t>Решение кадровых проблем </a:t>
            </a:r>
            <a:endParaRPr lang="ru-RU" sz="2800" dirty="0"/>
          </a:p>
        </p:txBody>
      </p:sp>
      <p:pic>
        <p:nvPicPr>
          <p:cNvPr id="40" name="Объект 79" descr="Открытая книга">
            <a:extLst>
              <a:ext uri="{FF2B5EF4-FFF2-40B4-BE49-F238E27FC236}">
                <a16:creationId xmlns:a16="http://schemas.microsoft.com/office/drawing/2014/main" id="{C997398D-3BA0-47F4-93CE-55576CE45E2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/>
      </p:pic>
      <p:grpSp>
        <p:nvGrpSpPr>
          <p:cNvPr id="7" name="Группа 6" descr="Декоративный элемент">
            <a:extLst>
              <a:ext uri="{FF2B5EF4-FFF2-40B4-BE49-F238E27FC236}">
                <a16:creationId xmlns:a16="http://schemas.microsoft.com/office/drawing/2014/main" id="{F5325EDA-7343-463C-83EC-5D799E8B8195}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grpSp>
        <p:nvGrpSpPr>
          <p:cNvPr id="5" name="Группа 4" descr="Декоративный элемент">
            <a:extLst>
              <a:ext uri="{FF2B5EF4-FFF2-40B4-BE49-F238E27FC236}">
                <a16:creationId xmlns:a16="http://schemas.microsoft.com/office/drawing/2014/main" id="{1A141F7B-AE96-45F9-BC57-F7C86174910A}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0FD571BD-7BCF-4777-BAD5-51B3EB30BBF7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20</a:t>
            </a:fld>
            <a:endParaRPr lang="ru-R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42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д сверху на молодого человека, сидящего перед ноутбуком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Группа 10" descr="Декоративный элемент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Параллелограмм 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9" name="Параллелограмм 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2" name="Параллелограмм 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4" name="Номер слайда 5">
            <a:extLst>
              <a:ext uri="{FF2B5EF4-FFF2-40B4-BE49-F238E27FC236}">
                <a16:creationId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21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4007634" cy="2850893"/>
          </a:xfrm>
        </p:spPr>
        <p:txBody>
          <a:bodyPr rtlCol="0"/>
          <a:lstStyle/>
          <a:p>
            <a:endParaRPr lang="ru-RU" dirty="0"/>
          </a:p>
          <a:p>
            <a:pPr rtl="0"/>
            <a:endParaRPr lang="ru-RU" dirty="0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992" y="2717803"/>
            <a:ext cx="3470776" cy="3368675"/>
          </a:xfrm>
        </p:spPr>
        <p:txBody>
          <a:bodyPr rtlCol="0"/>
          <a:lstStyle/>
          <a:p>
            <a:r>
              <a:rPr lang="ru-RU" sz="3200" dirty="0" smtClean="0"/>
              <a:t>Проектная организация НИР (2019-2022 </a:t>
            </a:r>
            <a:r>
              <a:rPr lang="ru-RU" sz="3200" dirty="0"/>
              <a:t>гг.)</a:t>
            </a:r>
          </a:p>
          <a:p>
            <a:pPr rtl="0"/>
            <a:endParaRPr lang="ru-RU" sz="3200" dirty="0"/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7886" y="1981200"/>
            <a:ext cx="548640" cy="548640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Проект организации НИР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725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Люди обсуждают какой-то вопрос">
            <a:extLst>
              <a:ext uri="{FF2B5EF4-FFF2-40B4-BE49-F238E27FC236}">
                <a16:creationId xmlns:a16="http://schemas.microsoft.com/office/drawing/2014/main" id="{0FD54BB1-BA8F-46B1-AE35-C73B73A4821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"/>
            <a:ext cx="12189599" cy="6856649"/>
          </a:xfrm>
        </p:spPr>
      </p:pic>
      <p:sp>
        <p:nvSpPr>
          <p:cNvPr id="35" name="объект 3" descr="Синий прямоугольник">
            <a:extLst>
              <a:ext uri="{FF2B5EF4-FFF2-40B4-BE49-F238E27FC236}">
                <a16:creationId xmlns:a16="http://schemas.microsoft.com/office/drawing/2014/main" id="{9206F938-D64B-410D-BE2D-847D78F81E42}"/>
              </a:ext>
            </a:extLst>
          </p:cNvPr>
          <p:cNvSpPr/>
          <p:nvPr/>
        </p:nvSpPr>
        <p:spPr>
          <a:xfrm>
            <a:off x="3600" y="3318"/>
            <a:ext cx="121884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48" name="Овал 47" descr="Бежевый овал">
            <a:extLst>
              <a:ext uri="{FF2B5EF4-FFF2-40B4-BE49-F238E27FC236}">
                <a16:creationId xmlns:a16="http://schemas.microsoft.com/office/drawing/2014/main" id="{7799BEE8-A94D-443E-9846-2D1F32C57944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6" name="Прямоугольник 25" descr="Синий прямоугольник">
            <a:extLst>
              <a:ext uri="{FF2B5EF4-FFF2-40B4-BE49-F238E27FC236}">
                <a16:creationId xmlns:a16="http://schemas.microsoft.com/office/drawing/2014/main" id="{B743B096-6BB3-4330-9D5B-22EEBAF87BEE}"/>
              </a:ext>
            </a:extLst>
          </p:cNvPr>
          <p:cNvSpPr/>
          <p:nvPr/>
        </p:nvSpPr>
        <p:spPr>
          <a:xfrm>
            <a:off x="0" y="2770632"/>
            <a:ext cx="12192000" cy="1316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7" name="Овал 26" descr="Синий круг">
            <a:extLst>
              <a:ext uri="{FF2B5EF4-FFF2-40B4-BE49-F238E27FC236}">
                <a16:creationId xmlns:a16="http://schemas.microsoft.com/office/drawing/2014/main" id="{48354ED0-9392-4301-B2D6-A5335876F77D}"/>
              </a:ext>
            </a:extLst>
          </p:cNvPr>
          <p:cNvSpPr/>
          <p:nvPr/>
        </p:nvSpPr>
        <p:spPr>
          <a:xfrm>
            <a:off x="3391654" y="1671251"/>
            <a:ext cx="2843784" cy="284378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8" name="Овал 27" descr="Синий круг">
            <a:extLst>
              <a:ext uri="{FF2B5EF4-FFF2-40B4-BE49-F238E27FC236}">
                <a16:creationId xmlns:a16="http://schemas.microsoft.com/office/drawing/2014/main" id="{0AD89AAC-7A26-4BF6-8BF7-D301C467BE24}"/>
              </a:ext>
            </a:extLst>
          </p:cNvPr>
          <p:cNvSpPr/>
          <p:nvPr/>
        </p:nvSpPr>
        <p:spPr>
          <a:xfrm>
            <a:off x="9298425" y="1707194"/>
            <a:ext cx="2843784" cy="284378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1CE755E-A3DE-48FA-953D-4B2CFF01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22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558CBCC-46BE-4654-9B01-07B35CF17C32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401216" y="365125"/>
            <a:ext cx="10952584" cy="1325563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bg1"/>
                </a:solidFill>
              </a:rPr>
              <a:t>Проектные группы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2" name="Текст 41">
            <a:extLst>
              <a:ext uri="{FF2B5EF4-FFF2-40B4-BE49-F238E27FC236}">
                <a16:creationId xmlns:a16="http://schemas.microsoft.com/office/drawing/2014/main" id="{D70BF709-D6E1-4AFF-A538-E9F7D1A452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white">
          <a:xfrm>
            <a:off x="3404604" y="4661345"/>
            <a:ext cx="2700338" cy="1832487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Валентина Лукина 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ru-RU" altLang="ru-RU" sz="1600" b="1" dirty="0" smtClean="0"/>
              <a:t>А. Личность </a:t>
            </a:r>
            <a:r>
              <a:rPr lang="ru-RU" altLang="ru-RU" sz="1600" b="1" dirty="0"/>
              <a:t>и общество в эпоху </a:t>
            </a:r>
            <a:r>
              <a:rPr lang="ru-RU" altLang="ru-RU" sz="1600" b="1" dirty="0" err="1"/>
              <a:t>постцифровизации</a:t>
            </a:r>
            <a:r>
              <a:rPr lang="ru-RU" altLang="ru-RU" sz="1600" b="1" dirty="0"/>
              <a:t> </a:t>
            </a:r>
            <a:r>
              <a:rPr lang="ru-RU" sz="1600" dirty="0" smtClean="0"/>
              <a:t>(психология труда и </a:t>
            </a:r>
            <a:r>
              <a:rPr lang="ru-RU" sz="1600" dirty="0" err="1" smtClean="0"/>
              <a:t>проф.деятельности</a:t>
            </a:r>
            <a:r>
              <a:rPr lang="ru-RU" sz="1600" dirty="0" smtClean="0"/>
              <a:t>, психология образования)  </a:t>
            </a:r>
            <a:endParaRPr lang="ru-RU" sz="1600" dirty="0"/>
          </a:p>
        </p:txBody>
      </p:sp>
      <p:sp>
        <p:nvSpPr>
          <p:cNvPr id="43" name="Текст 42">
            <a:extLst>
              <a:ext uri="{FF2B5EF4-FFF2-40B4-BE49-F238E27FC236}">
                <a16:creationId xmlns:a16="http://schemas.microsoft.com/office/drawing/2014/main" id="{8CE3A891-B3D6-4B07-A0B9-8F86A9EE58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white">
          <a:xfrm>
            <a:off x="6206006" y="4754669"/>
            <a:ext cx="3006574" cy="2235069"/>
          </a:xfrm>
        </p:spPr>
        <p:txBody>
          <a:bodyPr rtlCol="0">
            <a:normAutofit fontScale="70000" lnSpcReduction="20000"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Аграфена </a:t>
            </a:r>
            <a:r>
              <a:rPr lang="ru-RU" dirty="0" err="1" smtClean="0"/>
              <a:t>Кондакова</a:t>
            </a: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b="1" dirty="0" smtClean="0"/>
              <a:t>А. Личность </a:t>
            </a:r>
            <a:r>
              <a:rPr lang="ru-RU" altLang="ru-RU" b="1" dirty="0"/>
              <a:t>и общество в эпоху </a:t>
            </a:r>
            <a:r>
              <a:rPr lang="ru-RU" altLang="ru-RU" b="1" dirty="0" err="1"/>
              <a:t>постцифровизации</a:t>
            </a:r>
            <a:r>
              <a:rPr lang="ru-RU" altLang="ru-RU" b="1" dirty="0"/>
              <a:t> </a:t>
            </a:r>
            <a:r>
              <a:rPr lang="ru-RU" dirty="0" smtClean="0"/>
              <a:t>(кросс-культурная и этническая  </a:t>
            </a:r>
            <a:r>
              <a:rPr lang="ru-RU" dirty="0"/>
              <a:t>психология, </a:t>
            </a:r>
            <a:r>
              <a:rPr lang="ru-RU" dirty="0" smtClean="0"/>
              <a:t>антропология)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b="1" dirty="0" smtClean="0"/>
              <a:t>Б. Когнитивные </a:t>
            </a:r>
            <a:r>
              <a:rPr lang="ru-RU" altLang="ru-RU" b="1" dirty="0"/>
              <a:t>технологии предупреждения рисков в психическом развитии человека </a:t>
            </a:r>
            <a:r>
              <a:rPr lang="ru-RU" dirty="0" smtClean="0"/>
              <a:t>(нейропсихология)  </a:t>
            </a:r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 </a:t>
            </a:r>
            <a:endParaRPr lang="ru-RU" dirty="0"/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4" name="Текст 43">
            <a:extLst>
              <a:ext uri="{FF2B5EF4-FFF2-40B4-BE49-F238E27FC236}">
                <a16:creationId xmlns:a16="http://schemas.microsoft.com/office/drawing/2014/main" id="{C7D8CB18-31C2-421A-B086-BCC239E2F5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white">
          <a:xfrm>
            <a:off x="9456073" y="4610099"/>
            <a:ext cx="2654212" cy="1816318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Любовь Старостина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ru-RU" altLang="ru-RU" sz="1600" b="1" dirty="0" smtClean="0"/>
              <a:t>Б. Когнитивные </a:t>
            </a:r>
            <a:r>
              <a:rPr lang="ru-RU" altLang="ru-RU" sz="1600" b="1" dirty="0"/>
              <a:t>технологии предупреждения рисков в психическом развитии человека </a:t>
            </a:r>
            <a:r>
              <a:rPr lang="ru-RU" sz="1600" dirty="0" smtClean="0"/>
              <a:t>(психология здоровья)  </a:t>
            </a:r>
            <a:endParaRPr lang="ru-RU" sz="1600" dirty="0"/>
          </a:p>
        </p:txBody>
      </p:sp>
      <p:sp>
        <p:nvSpPr>
          <p:cNvPr id="49" name="объект 6" descr="Бежевый прямоугольник">
            <a:extLst>
              <a:ext uri="{FF2B5EF4-FFF2-40B4-BE49-F238E27FC236}">
                <a16:creationId xmlns:a16="http://schemas.microsoft.com/office/drawing/2014/main" id="{E67B2D0F-2920-4165-BC82-05237362DABB}"/>
              </a:ext>
            </a:extLst>
          </p:cNvPr>
          <p:cNvSpPr/>
          <p:nvPr/>
        </p:nvSpPr>
        <p:spPr bwMode="ltGray">
          <a:xfrm flipV="1">
            <a:off x="518712" y="1319565"/>
            <a:ext cx="10538064" cy="51872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9" name="Овал 28" descr="Бежевый круг">
            <a:extLst>
              <a:ext uri="{FF2B5EF4-FFF2-40B4-BE49-F238E27FC236}">
                <a16:creationId xmlns:a16="http://schemas.microsoft.com/office/drawing/2014/main" id="{23AE393F-46ED-4451-AACA-7EC20B0EE16F}"/>
              </a:ext>
            </a:extLst>
          </p:cNvPr>
          <p:cNvSpPr/>
          <p:nvPr/>
        </p:nvSpPr>
        <p:spPr>
          <a:xfrm>
            <a:off x="211192" y="1683447"/>
            <a:ext cx="2959608" cy="29672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0" name="Овал 29" descr="Синий круг">
            <a:extLst>
              <a:ext uri="{FF2B5EF4-FFF2-40B4-BE49-F238E27FC236}">
                <a16:creationId xmlns:a16="http://schemas.microsoft.com/office/drawing/2014/main" id="{48354ED0-9392-4301-B2D6-A5335876F77D}"/>
              </a:ext>
            </a:extLst>
          </p:cNvPr>
          <p:cNvSpPr/>
          <p:nvPr/>
        </p:nvSpPr>
        <p:spPr>
          <a:xfrm>
            <a:off x="6315653" y="1737900"/>
            <a:ext cx="2843784" cy="284378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1" name="Текст 41">
            <a:extLst>
              <a:ext uri="{FF2B5EF4-FFF2-40B4-BE49-F238E27FC236}">
                <a16:creationId xmlns:a16="http://schemas.microsoft.com/office/drawing/2014/main" id="{D70BF709-D6E1-4AFF-A538-E9F7D1A452C2}"/>
              </a:ext>
            </a:extLst>
          </p:cNvPr>
          <p:cNvSpPr txBox="1">
            <a:spLocks/>
          </p:cNvSpPr>
          <p:nvPr/>
        </p:nvSpPr>
        <p:spPr bwMode="white">
          <a:xfrm>
            <a:off x="401216" y="4661345"/>
            <a:ext cx="2769584" cy="1977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err="1" smtClean="0"/>
              <a:t>Декабрина</a:t>
            </a:r>
            <a:r>
              <a:rPr lang="ru-RU" dirty="0" smtClean="0"/>
              <a:t> </a:t>
            </a:r>
            <a:r>
              <a:rPr lang="ru-RU" dirty="0" err="1" smtClean="0"/>
              <a:t>Винокурова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altLang="ru-RU" sz="1600" b="1" dirty="0" smtClean="0"/>
              <a:t>В. Интегративные </a:t>
            </a:r>
            <a:r>
              <a:rPr lang="ru-RU" altLang="ru-RU" sz="1600" b="1" dirty="0"/>
              <a:t>процессы в социокультурном пространстве региона </a:t>
            </a:r>
            <a:r>
              <a:rPr lang="ru-RU" sz="1600" dirty="0"/>
              <a:t>(социология, психология предпринимательства, экономическая психология)  </a:t>
            </a:r>
            <a:endParaRPr lang="ru-RU" sz="1600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Рисунок 6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25" name="Рисунок 24" descr="C:\Users\user\Desktop\Без названия (3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428" y="2122904"/>
            <a:ext cx="1471440" cy="196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C:\Users\user\Desktop\Без названия (1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06" y="2191167"/>
            <a:ext cx="1418653" cy="196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 descr="C:\Users\user\Desktop\Без названия (6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554" y="2191167"/>
            <a:ext cx="1415365" cy="189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Старостина Любовь Дмитриевна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516" y="2136935"/>
            <a:ext cx="1371327" cy="1821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882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Синий прямоугольник">
            <a:extLst>
              <a:ext uri="{FF2B5EF4-FFF2-40B4-BE49-F238E27FC236}">
                <a16:creationId xmlns:a16="http://schemas.microsoft.com/office/drawing/2014/main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объект 3" descr="Синий прямоугольник">
            <a:extLst>
              <a:ext uri="{FF2B5EF4-FFF2-40B4-BE49-F238E27FC236}">
                <a16:creationId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9" name="Овал 8" descr="Бежевый овал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246890" y="0"/>
            <a:ext cx="10978896" cy="1481783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>
                <a:solidFill>
                  <a:schemeClr val="bg1"/>
                </a:solidFill>
              </a:rPr>
              <a:t>Самоорганизация ППС 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- эффективный контракт, индивидуальный план, личный кабинет, тайм-менеджмент, НОТ</a:t>
            </a:r>
            <a:endParaRPr lang="ru-RU" sz="27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23</a:t>
            </a:fld>
            <a:endParaRPr lang="ru-RU"/>
          </a:p>
        </p:txBody>
      </p:sp>
      <p:graphicFrame>
        <p:nvGraphicFramePr>
          <p:cNvPr id="13" name="Объект 12" descr="Таблица">
            <a:extLst>
              <a:ext uri="{FF2B5EF4-FFF2-40B4-BE49-F238E27FC236}">
                <a16:creationId xmlns:a16="http://schemas.microsoft.com/office/drawing/2014/main" id="{1D6AB21B-0AB3-44DD-AD8E-D2EDD77DEA4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77535136"/>
              </p:ext>
            </p:extLst>
          </p:nvPr>
        </p:nvGraphicFramePr>
        <p:xfrm>
          <a:off x="73152" y="1828801"/>
          <a:ext cx="11752807" cy="4649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656">
                  <a:extLst>
                    <a:ext uri="{9D8B030D-6E8A-4147-A177-3AD203B41FA5}">
                      <a16:colId xmlns:a16="http://schemas.microsoft.com/office/drawing/2014/main" val="3572385518"/>
                    </a:ext>
                  </a:extLst>
                </a:gridCol>
                <a:gridCol w="1466720">
                  <a:extLst>
                    <a:ext uri="{9D8B030D-6E8A-4147-A177-3AD203B41FA5}">
                      <a16:colId xmlns:a16="http://schemas.microsoft.com/office/drawing/2014/main" val="1440817424"/>
                    </a:ext>
                  </a:extLst>
                </a:gridCol>
                <a:gridCol w="1165152">
                  <a:extLst>
                    <a:ext uri="{9D8B030D-6E8A-4147-A177-3AD203B41FA5}">
                      <a16:colId xmlns:a16="http://schemas.microsoft.com/office/drawing/2014/main" val="1866849318"/>
                    </a:ext>
                  </a:extLst>
                </a:gridCol>
                <a:gridCol w="1650516">
                  <a:extLst>
                    <a:ext uri="{9D8B030D-6E8A-4147-A177-3AD203B41FA5}">
                      <a16:colId xmlns:a16="http://schemas.microsoft.com/office/drawing/2014/main" val="1835666774"/>
                    </a:ext>
                  </a:extLst>
                </a:gridCol>
                <a:gridCol w="1248731">
                  <a:extLst>
                    <a:ext uri="{9D8B030D-6E8A-4147-A177-3AD203B41FA5}">
                      <a16:colId xmlns:a16="http://schemas.microsoft.com/office/drawing/2014/main" val="3312468757"/>
                    </a:ext>
                  </a:extLst>
                </a:gridCol>
                <a:gridCol w="1690150">
                  <a:extLst>
                    <a:ext uri="{9D8B030D-6E8A-4147-A177-3AD203B41FA5}">
                      <a16:colId xmlns:a16="http://schemas.microsoft.com/office/drawing/2014/main" val="388103177"/>
                    </a:ext>
                  </a:extLst>
                </a:gridCol>
                <a:gridCol w="1469441">
                  <a:extLst>
                    <a:ext uri="{9D8B030D-6E8A-4147-A177-3AD203B41FA5}">
                      <a16:colId xmlns:a16="http://schemas.microsoft.com/office/drawing/2014/main" val="3433303610"/>
                    </a:ext>
                  </a:extLst>
                </a:gridCol>
                <a:gridCol w="1469441">
                  <a:extLst>
                    <a:ext uri="{9D8B030D-6E8A-4147-A177-3AD203B41FA5}">
                      <a16:colId xmlns:a16="http://schemas.microsoft.com/office/drawing/2014/main" val="4010454411"/>
                    </a:ext>
                  </a:extLst>
                </a:gridCol>
              </a:tblGrid>
              <a:tr h="1115567"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Учебная деятельность</a:t>
                      </a:r>
                      <a:endParaRPr lang="ru-RU" sz="1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Учебно-методическая деятельность</a:t>
                      </a:r>
                      <a:endParaRPr lang="ru-RU" sz="1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Участие в работе сектора ДПО</a:t>
                      </a:r>
                      <a:endParaRPr lang="ru-RU" sz="1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НИР</a:t>
                      </a:r>
                      <a:endParaRPr lang="ru-RU" sz="1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НИРС</a:t>
                      </a:r>
                    </a:p>
                    <a:p>
                      <a:pPr algn="ctr" rtl="0"/>
                      <a:endParaRPr lang="ru-RU" sz="1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Организационная работа в Офисе ОП</a:t>
                      </a:r>
                      <a:endParaRPr lang="ru-RU" sz="1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Социально-проектная</a:t>
                      </a:r>
                      <a:r>
                        <a:rPr lang="ru-RU" sz="1800" b="1" baseline="0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 деятельность</a:t>
                      </a:r>
                      <a:endParaRPr lang="ru-RU" sz="1800" b="1" noProof="0" dirty="0" smtClean="0">
                        <a:solidFill>
                          <a:schemeClr val="accent1"/>
                        </a:solidFill>
                        <a:latin typeface="+mj-lt"/>
                      </a:endParaRPr>
                    </a:p>
                    <a:p>
                      <a:pPr algn="ctr" rtl="0"/>
                      <a:endParaRPr lang="ru-RU" sz="1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Общественная работа</a:t>
                      </a:r>
                      <a:endParaRPr lang="ru-RU" sz="1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120738"/>
                  </a:ext>
                </a:extLst>
              </a:tr>
              <a:tr h="3186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u="none" strike="noStrike" kern="1200" cap="none" spc="-25" normalizeH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Расписание, КУП, 2 </a:t>
                      </a:r>
                      <a:r>
                        <a:rPr lang="ru-RU" sz="1800" b="0" i="1" u="none" strike="noStrike" kern="1200" cap="none" spc="-25" normalizeH="0" noProof="0" dirty="0" err="1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пол.дня</a:t>
                      </a:r>
                      <a:r>
                        <a:rPr lang="ru-RU" sz="1800" b="0" i="1" u="none" strike="noStrike" kern="1200" cap="none" spc="-25" normalizeH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, сведения о выполнении нагрузки (2 раза в год)</a:t>
                      </a:r>
                      <a:endParaRPr kumimoji="0" lang="ru-RU" sz="18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u="none" strike="noStrike" kern="1200" cap="none" spc="-25" normalizeH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РПД, РПП,  УММ в </a:t>
                      </a:r>
                      <a:r>
                        <a:rPr lang="en-US" sz="1800" b="0" i="1" u="none" strike="noStrike" kern="1200" cap="none" spc="-25" normalizeH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moodle</a:t>
                      </a:r>
                      <a:r>
                        <a:rPr lang="ru-RU" sz="1800" b="0" i="1" u="none" strike="noStrike" kern="1200" cap="none" spc="-25" normalizeH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, онлайн курсы, открытые занятия,</a:t>
                      </a:r>
                      <a:r>
                        <a:rPr lang="ru-RU" sz="1800" b="0" i="1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 повышение квалификации</a:t>
                      </a:r>
                      <a:endParaRPr kumimoji="0" lang="ru-RU" sz="18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Организация КПК (1-2), ведение дисциплин на ПП</a:t>
                      </a:r>
                      <a:endParaRPr kumimoji="0" lang="ru-RU" sz="18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spc="-25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Гранты, хоздоговор (80-150 </a:t>
                      </a:r>
                      <a:r>
                        <a:rPr lang="ru-RU" sz="1800" i="1" kern="1200" spc="-25" noProof="0" dirty="0" err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т.р</a:t>
                      </a:r>
                      <a:r>
                        <a:rPr lang="ru-RU" sz="1800" i="1" kern="1200" spc="-25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. год)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spc="-25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Статьи (1 в базе ВОС, </a:t>
                      </a:r>
                      <a:r>
                        <a:rPr lang="ru-RU" sz="1800" i="1" kern="1200" spc="-25" noProof="0" dirty="0" err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Скопус</a:t>
                      </a:r>
                      <a:r>
                        <a:rPr lang="ru-RU" sz="1800" i="1" kern="1200" spc="-25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, 1 ВАК, 1 </a:t>
                      </a:r>
                      <a:r>
                        <a:rPr lang="ru-RU" sz="1800" i="1" kern="1200" spc="-25" noProof="0" dirty="0" err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Вак</a:t>
                      </a:r>
                      <a:r>
                        <a:rPr lang="ru-RU" sz="1800" i="1" kern="1200" spc="-25" baseline="0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 со студентом), защита диссертации</a:t>
                      </a:r>
                      <a:endParaRPr lang="ru-RU" sz="18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spc="-25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Руководство кружком, рук. ВКР, статьи со студентами</a:t>
                      </a:r>
                      <a:endParaRPr lang="ru-RU" sz="18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spc="-25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Участие в АСОП,</a:t>
                      </a:r>
                      <a:r>
                        <a:rPr lang="ru-RU" sz="1800" i="1" kern="1200" spc="-25" baseline="0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 кураторская работа, олимпиадное движение, </a:t>
                      </a:r>
                      <a:r>
                        <a:rPr lang="ru-RU" sz="1800" i="1" kern="1200" spc="-25" baseline="0" noProof="0" dirty="0" err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профориентационная</a:t>
                      </a:r>
                      <a:r>
                        <a:rPr lang="ru-RU" sz="1800" i="1" kern="1200" spc="-25" baseline="0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 работа и трудоустройство</a:t>
                      </a:r>
                      <a:endParaRPr lang="ru-RU" sz="18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spc="-25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Руководство волонтерским и профильным отрядом, участие в соц. проектах,</a:t>
                      </a:r>
                      <a:endParaRPr lang="ru-RU" sz="18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spc="-25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Разовые поручения, мероприятия</a:t>
                      </a:r>
                      <a:r>
                        <a:rPr lang="ru-RU" sz="1800" i="1" kern="1200" spc="-25" baseline="0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 в ДНК, ТК, УМС и иных орг.</a:t>
                      </a:r>
                      <a:endParaRPr lang="ru-RU" sz="18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01753"/>
                  </a:ext>
                </a:extLst>
              </a:tr>
            </a:tbl>
          </a:graphicData>
        </a:graphic>
      </p:graphicFrame>
      <p:sp>
        <p:nvSpPr>
          <p:cNvPr id="11" name="объект 5" descr="Бежевый прямоугольник">
            <a:extLst>
              <a:ext uri="{FF2B5EF4-FFF2-40B4-BE49-F238E27FC236}">
                <a16:creationId xmlns:a16="http://schemas.microsoft.com/office/drawing/2014/main" id="{B07BA1F9-2C19-4C07-B29B-18B9FBCC4755}"/>
              </a:ext>
            </a:extLst>
          </p:cNvPr>
          <p:cNvSpPr/>
          <p:nvPr/>
        </p:nvSpPr>
        <p:spPr bwMode="white">
          <a:xfrm>
            <a:off x="964387" y="1434292"/>
            <a:ext cx="2898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cxnSp>
        <p:nvCxnSpPr>
          <p:cNvPr id="12" name="Прямая соединительная линия 11" descr="Линия">
            <a:extLst>
              <a:ext uri="{FF2B5EF4-FFF2-40B4-BE49-F238E27FC236}">
                <a16:creationId xmlns:a16="http://schemas.microsoft.com/office/drawing/2014/main" id="{0D4D8421-B427-472B-95AE-FBBC914ACC5F}"/>
              </a:ext>
            </a:extLst>
          </p:cNvPr>
          <p:cNvCxnSpPr/>
          <p:nvPr/>
        </p:nvCxnSpPr>
        <p:spPr>
          <a:xfrm>
            <a:off x="6096000" y="4080621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81554E6-FFC7-4D10-8E15-D72915B89452}"/>
              </a:ext>
            </a:extLst>
          </p:cNvPr>
          <p:cNvSpPr/>
          <p:nvPr/>
        </p:nvSpPr>
        <p:spPr>
          <a:xfrm>
            <a:off x="6742824" y="1040407"/>
            <a:ext cx="3024187" cy="6477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 rtl="0">
              <a:lnSpc>
                <a:spcPct val="100000"/>
              </a:lnSpc>
              <a:spcBef>
                <a:spcPts val="1055"/>
              </a:spcBef>
            </a:pPr>
            <a:endParaRPr lang="ru-RU" sz="3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536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39788" y="457200"/>
            <a:ext cx="9520364" cy="795528"/>
          </a:xfrm>
        </p:spPr>
        <p:txBody>
          <a:bodyPr>
            <a:normAutofit fontScale="90000"/>
          </a:bodyPr>
          <a:lstStyle/>
          <a:p>
            <a:r>
              <a:rPr lang="ru-RU" dirty="0"/>
              <a:t>Хронология трансформации подразделения 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half" idx="2"/>
          </p:nvPr>
        </p:nvSpPr>
        <p:spPr>
          <a:xfrm>
            <a:off x="356616" y="1078992"/>
            <a:ext cx="4572000" cy="4782058"/>
          </a:xfrm>
        </p:spPr>
        <p:txBody>
          <a:bodyPr/>
          <a:lstStyle/>
          <a:p>
            <a:r>
              <a:rPr lang="ru-RU" b="1" cap="all" dirty="0"/>
              <a:t>Институт психологии – </a:t>
            </a:r>
            <a:r>
              <a:rPr lang="ru-RU" cap="all" dirty="0"/>
              <a:t>высшее психологическое, психолого-педагогическое и социально-гуманитарное образование, дополнительное профессиональное образование, психологическая помощь студентам и сотрудникам, просветительская и волонтерская работа с </a:t>
            </a:r>
            <a:r>
              <a:rPr lang="ru-RU" cap="all" dirty="0" smtClean="0"/>
              <a:t>населением</a:t>
            </a:r>
          </a:p>
          <a:p>
            <a:r>
              <a:rPr lang="ru-RU" b="1" cap="all" dirty="0" smtClean="0"/>
              <a:t>25 лет началу подготовки психологов, 10 лет началу подготовки социальных работников</a:t>
            </a:r>
            <a:endParaRPr lang="ru-RU" b="1" cap="all" dirty="0"/>
          </a:p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DB9C42-B107-46D7-A645-A1AA8B86963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19" name="Рисунок 18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772840400"/>
              </p:ext>
            </p:extLst>
          </p:nvPr>
        </p:nvGraphicFramePr>
        <p:xfrm>
          <a:off x="5183188" y="987425"/>
          <a:ext cx="6642772" cy="518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003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350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Хронология изменений в ИП</a:t>
            </a:r>
            <a:endParaRPr lang="ru-RU" dirty="0"/>
          </a:p>
        </p:txBody>
      </p:sp>
      <p:sp>
        <p:nvSpPr>
          <p:cNvPr id="37891" name="Нижний колонтитул 4"/>
          <p:cNvSpPr>
            <a:spLocks noGrp="1"/>
          </p:cNvSpPr>
          <p:nvPr>
            <p:ph type="ftr" sz="quarter" idx="10"/>
          </p:nvPr>
        </p:nvSpPr>
        <p:spPr bwMode="auto">
          <a:xfrm>
            <a:off x="11771313" y="6365875"/>
            <a:ext cx="420687" cy="420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fld id="{8EE1BA36-C7E1-4B07-BF1B-C0694B66E23B}" type="slidenum">
              <a:rPr lang="ru-RU" altLang="ru-RU" smtClean="0">
                <a:solidFill>
                  <a:srgbClr val="FFFFFF"/>
                </a:solidFill>
              </a:rPr>
              <a:pPr>
                <a:lnSpc>
                  <a:spcPct val="80000"/>
                </a:lnSpc>
                <a:defRPr/>
              </a:pPr>
              <a:t>4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34371075"/>
              </p:ext>
            </p:extLst>
          </p:nvPr>
        </p:nvGraphicFramePr>
        <p:xfrm>
          <a:off x="841248" y="1009650"/>
          <a:ext cx="9369552" cy="534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61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Группа учащихся за столом в библиотеке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Группа 2" descr="Декоративный элемент">
            <a:extLst>
              <a:ext uri="{FF2B5EF4-FFF2-40B4-BE49-F238E27FC236}">
                <a16:creationId xmlns:a16="http://schemas.microsoft.com/office/drawing/2014/main" id="{B96D2D9B-E0B9-499F-9404-108DB59E4502}"/>
              </a:ext>
            </a:extLst>
          </p:cNvPr>
          <p:cNvGrpSpPr/>
          <p:nvPr/>
        </p:nvGrpSpPr>
        <p:grpSpPr>
          <a:xfrm>
            <a:off x="0" y="0"/>
            <a:ext cx="6957056" cy="6858000"/>
            <a:chOff x="0" y="0"/>
            <a:chExt cx="6957056" cy="6858000"/>
          </a:xfrm>
        </p:grpSpPr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31" name="Заголовок 30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20" y="1250462"/>
            <a:ext cx="5330038" cy="2900276"/>
          </a:xfrm>
        </p:spPr>
        <p:txBody>
          <a:bodyPr rtlCol="0"/>
          <a:lstStyle/>
          <a:p>
            <a:pPr rtl="0"/>
            <a:r>
              <a:rPr lang="ru-RU" dirty="0" smtClean="0"/>
              <a:t>Офис образовательных программ</a:t>
            </a:r>
            <a:endParaRPr lang="ru-RU" dirty="0"/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80" y="4553290"/>
            <a:ext cx="5049510" cy="666409"/>
          </a:xfrm>
        </p:spPr>
        <p:txBody>
          <a:bodyPr rtlCol="0"/>
          <a:lstStyle/>
          <a:p>
            <a:pPr rtl="0"/>
            <a:r>
              <a:rPr lang="ru-RU" dirty="0" smtClean="0"/>
              <a:t>Учебно-воспитательная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91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Люди обсуждают какой-то вопрос">
            <a:extLst>
              <a:ext uri="{FF2B5EF4-FFF2-40B4-BE49-F238E27FC236}">
                <a16:creationId xmlns:a16="http://schemas.microsoft.com/office/drawing/2014/main" id="{0FD54BB1-BA8F-46B1-AE35-C73B73A4821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"/>
            <a:ext cx="12189599" cy="6856649"/>
          </a:xfrm>
        </p:spPr>
      </p:pic>
      <p:sp>
        <p:nvSpPr>
          <p:cNvPr id="35" name="объект 3" descr="Синий прямоугольник">
            <a:extLst>
              <a:ext uri="{FF2B5EF4-FFF2-40B4-BE49-F238E27FC236}">
                <a16:creationId xmlns:a16="http://schemas.microsoft.com/office/drawing/2014/main" id="{9206F938-D64B-410D-BE2D-847D78F81E42}"/>
              </a:ext>
            </a:extLst>
          </p:cNvPr>
          <p:cNvSpPr/>
          <p:nvPr/>
        </p:nvSpPr>
        <p:spPr>
          <a:xfrm>
            <a:off x="11935" y="1350"/>
            <a:ext cx="121884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48" name="Овал 47" descr="Бежевый овал">
            <a:extLst>
              <a:ext uri="{FF2B5EF4-FFF2-40B4-BE49-F238E27FC236}">
                <a16:creationId xmlns:a16="http://schemas.microsoft.com/office/drawing/2014/main" id="{7799BEE8-A94D-443E-9846-2D1F32C57944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6" name="Прямоугольник 25" descr="Синий прямоугольник">
            <a:extLst>
              <a:ext uri="{FF2B5EF4-FFF2-40B4-BE49-F238E27FC236}">
                <a16:creationId xmlns:a16="http://schemas.microsoft.com/office/drawing/2014/main" id="{B743B096-6BB3-4330-9D5B-22EEBAF87BEE}"/>
              </a:ext>
            </a:extLst>
          </p:cNvPr>
          <p:cNvSpPr/>
          <p:nvPr/>
        </p:nvSpPr>
        <p:spPr>
          <a:xfrm>
            <a:off x="104684" y="2751569"/>
            <a:ext cx="12192000" cy="1316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7" name="Овал 26" descr="Синий круг">
            <a:extLst>
              <a:ext uri="{FF2B5EF4-FFF2-40B4-BE49-F238E27FC236}">
                <a16:creationId xmlns:a16="http://schemas.microsoft.com/office/drawing/2014/main" id="{48354ED0-9392-4301-B2D6-A5335876F77D}"/>
              </a:ext>
            </a:extLst>
          </p:cNvPr>
          <p:cNvSpPr/>
          <p:nvPr/>
        </p:nvSpPr>
        <p:spPr>
          <a:xfrm>
            <a:off x="3794673" y="1454332"/>
            <a:ext cx="2219818" cy="21206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8" name="Овал 27" descr="Синий круг">
            <a:extLst>
              <a:ext uri="{FF2B5EF4-FFF2-40B4-BE49-F238E27FC236}">
                <a16:creationId xmlns:a16="http://schemas.microsoft.com/office/drawing/2014/main" id="{0AD89AAC-7A26-4BF6-8BF7-D301C467BE24}"/>
              </a:ext>
            </a:extLst>
          </p:cNvPr>
          <p:cNvSpPr/>
          <p:nvPr/>
        </p:nvSpPr>
        <p:spPr>
          <a:xfrm>
            <a:off x="9774936" y="1432723"/>
            <a:ext cx="2268204" cy="214222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1CE755E-A3DE-48FA-953D-4B2CFF01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6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558CBCC-46BE-4654-9B01-07B35CF17C32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300632" y="173835"/>
            <a:ext cx="10571584" cy="640341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bg1"/>
                </a:solidFill>
              </a:rPr>
              <a:t>ОФИС </a:t>
            </a:r>
            <a:r>
              <a:rPr lang="ru-RU" dirty="0" smtClean="0">
                <a:solidFill>
                  <a:schemeClr val="bg1"/>
                </a:solidFill>
              </a:rPr>
              <a:t>ОБРАЗОВАТЕЛЬНЫХ ПРОГРАММ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2" name="Текст 41">
            <a:extLst>
              <a:ext uri="{FF2B5EF4-FFF2-40B4-BE49-F238E27FC236}">
                <a16:creationId xmlns:a16="http://schemas.microsoft.com/office/drawing/2014/main" id="{D70BF709-D6E1-4AFF-A538-E9F7D1A452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white">
          <a:xfrm>
            <a:off x="3500346" y="3486651"/>
            <a:ext cx="2700338" cy="738187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Виктория </a:t>
            </a:r>
            <a:r>
              <a:rPr lang="ru-RU" dirty="0" err="1" smtClean="0"/>
              <a:t>Шамаева</a:t>
            </a:r>
            <a:endParaRPr lang="ru-RU" dirty="0"/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sz="1600" i="1" dirty="0" smtClean="0">
                <a:solidFill>
                  <a:schemeClr val="bg2"/>
                </a:solidFill>
                <a:latin typeface="+mn-lt"/>
              </a:rPr>
              <a:t>Руководитель ОП ППО</a:t>
            </a:r>
            <a:endParaRPr lang="ru-RU" sz="1600" i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3" name="Текст 42">
            <a:extLst>
              <a:ext uri="{FF2B5EF4-FFF2-40B4-BE49-F238E27FC236}">
                <a16:creationId xmlns:a16="http://schemas.microsoft.com/office/drawing/2014/main" id="{8CE3A891-B3D6-4B07-A0B9-8F86A9EE58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white">
          <a:xfrm>
            <a:off x="6468839" y="3521408"/>
            <a:ext cx="2700338" cy="738187"/>
          </a:xfrm>
        </p:spPr>
        <p:txBody>
          <a:bodyPr rtlCol="0">
            <a:normAutofit fontScale="92500"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Валентина Давыдова</a:t>
            </a:r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i="1" dirty="0">
                <a:solidFill>
                  <a:schemeClr val="bg2"/>
                </a:solidFill>
              </a:rPr>
              <a:t>Руководитель ОП </a:t>
            </a:r>
            <a:r>
              <a:rPr lang="ru-RU" sz="1600" i="1" dirty="0" smtClean="0">
                <a:solidFill>
                  <a:schemeClr val="bg2"/>
                </a:solidFill>
              </a:rPr>
              <a:t>СГО</a:t>
            </a:r>
            <a:endParaRPr lang="ru-RU" sz="1600" i="1" dirty="0">
              <a:solidFill>
                <a:schemeClr val="bg2"/>
              </a:solidFill>
            </a:endParaRPr>
          </a:p>
        </p:txBody>
      </p:sp>
      <p:sp>
        <p:nvSpPr>
          <p:cNvPr id="44" name="Текст 43">
            <a:extLst>
              <a:ext uri="{FF2B5EF4-FFF2-40B4-BE49-F238E27FC236}">
                <a16:creationId xmlns:a16="http://schemas.microsoft.com/office/drawing/2014/main" id="{C7D8CB18-31C2-421A-B086-BCC239E2F5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white">
          <a:xfrm>
            <a:off x="9430173" y="3528947"/>
            <a:ext cx="2845039" cy="738187"/>
          </a:xfrm>
        </p:spPr>
        <p:txBody>
          <a:bodyPr rtlCol="0"/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Ксения Ким</a:t>
            </a:r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i="1" dirty="0">
                <a:solidFill>
                  <a:schemeClr val="bg2"/>
                </a:solidFill>
              </a:rPr>
              <a:t>Руководитель ОП </a:t>
            </a:r>
            <a:r>
              <a:rPr lang="ru-RU" sz="1600" i="1" dirty="0" smtClean="0">
                <a:solidFill>
                  <a:schemeClr val="bg2"/>
                </a:solidFill>
              </a:rPr>
              <a:t>ПО</a:t>
            </a:r>
            <a:endParaRPr lang="ru-RU" sz="1600" i="1" dirty="0">
              <a:solidFill>
                <a:schemeClr val="bg2"/>
              </a:solidFill>
            </a:endParaRPr>
          </a:p>
        </p:txBody>
      </p:sp>
      <p:sp>
        <p:nvSpPr>
          <p:cNvPr id="49" name="объект 6" descr="Бежевый прямоугольник">
            <a:extLst>
              <a:ext uri="{FF2B5EF4-FFF2-40B4-BE49-F238E27FC236}">
                <a16:creationId xmlns:a16="http://schemas.microsoft.com/office/drawing/2014/main" id="{E67B2D0F-2920-4165-BC82-05237362DABB}"/>
              </a:ext>
            </a:extLst>
          </p:cNvPr>
          <p:cNvSpPr/>
          <p:nvPr/>
        </p:nvSpPr>
        <p:spPr bwMode="ltGray">
          <a:xfrm flipV="1">
            <a:off x="353129" y="761976"/>
            <a:ext cx="10538064" cy="51872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9" name="Овал 28" descr="Бежевый круг">
            <a:extLst>
              <a:ext uri="{FF2B5EF4-FFF2-40B4-BE49-F238E27FC236}">
                <a16:creationId xmlns:a16="http://schemas.microsoft.com/office/drawing/2014/main" id="{23AE393F-46ED-4451-AACA-7EC20B0EE16F}"/>
              </a:ext>
            </a:extLst>
          </p:cNvPr>
          <p:cNvSpPr/>
          <p:nvPr/>
        </p:nvSpPr>
        <p:spPr>
          <a:xfrm>
            <a:off x="528578" y="1473271"/>
            <a:ext cx="1910208" cy="19764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20150" y="1586868"/>
            <a:ext cx="1704333" cy="1704333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4688" y="1690688"/>
            <a:ext cx="1647909" cy="1647909"/>
          </a:xfrm>
        </p:spPr>
      </p:pic>
      <p:sp>
        <p:nvSpPr>
          <p:cNvPr id="30" name="Овал 29" descr="Синий круг">
            <a:extLst>
              <a:ext uri="{FF2B5EF4-FFF2-40B4-BE49-F238E27FC236}">
                <a16:creationId xmlns:a16="http://schemas.microsoft.com/office/drawing/2014/main" id="{48354ED0-9392-4301-B2D6-A5335876F77D}"/>
              </a:ext>
            </a:extLst>
          </p:cNvPr>
          <p:cNvSpPr/>
          <p:nvPr/>
        </p:nvSpPr>
        <p:spPr>
          <a:xfrm>
            <a:off x="6671367" y="1425315"/>
            <a:ext cx="2236814" cy="222314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5682" y="1654761"/>
            <a:ext cx="1774913" cy="1774913"/>
          </a:xfrm>
        </p:spPr>
      </p:pic>
      <p:sp>
        <p:nvSpPr>
          <p:cNvPr id="31" name="Текст 41">
            <a:extLst>
              <a:ext uri="{FF2B5EF4-FFF2-40B4-BE49-F238E27FC236}">
                <a16:creationId xmlns:a16="http://schemas.microsoft.com/office/drawing/2014/main" id="{D70BF709-D6E1-4AFF-A538-E9F7D1A452C2}"/>
              </a:ext>
            </a:extLst>
          </p:cNvPr>
          <p:cNvSpPr txBox="1">
            <a:spLocks/>
          </p:cNvSpPr>
          <p:nvPr/>
        </p:nvSpPr>
        <p:spPr bwMode="white">
          <a:xfrm>
            <a:off x="0" y="3429674"/>
            <a:ext cx="2700338" cy="73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Аида Егорова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i="1" dirty="0" smtClean="0">
                <a:solidFill>
                  <a:schemeClr val="bg2"/>
                </a:solidFill>
                <a:latin typeface="+mn-lt"/>
              </a:rPr>
              <a:t>Директор ИП</a:t>
            </a:r>
            <a:endParaRPr lang="ru-RU" sz="1600" i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270" y="1592417"/>
            <a:ext cx="1425551" cy="16753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55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45008" y="118237"/>
            <a:ext cx="10034016" cy="1491107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Организация деятельности ОП</a:t>
            </a:r>
            <a:br>
              <a:rPr lang="ru-RU" dirty="0" smtClean="0"/>
            </a:br>
            <a:r>
              <a:rPr lang="ru-RU" sz="2200" dirty="0" smtClean="0"/>
              <a:t>Задачи: Повышение качества подготовки на ОП (учебная, олимпиадная деятельность)</a:t>
            </a:r>
            <a:br>
              <a:rPr lang="ru-RU" sz="2200" dirty="0" smtClean="0"/>
            </a:br>
            <a:r>
              <a:rPr lang="ru-RU" sz="2200" dirty="0" smtClean="0"/>
              <a:t>Сохранение и увеличение контингента студентов</a:t>
            </a:r>
            <a:endParaRPr lang="ru-RU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7</a:t>
            </a:fld>
            <a:endParaRPr lang="ru-RU" noProof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634206150"/>
              </p:ext>
            </p:extLst>
          </p:nvPr>
        </p:nvGraphicFramePr>
        <p:xfrm>
          <a:off x="155448" y="1389888"/>
          <a:ext cx="11548872" cy="5221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3556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д сверху на молодого человека, сидящего перед ноутбуком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Группа 10" descr="Декоративный элемент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Параллелограмм 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9" name="Параллелограмм 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2" name="Параллелограмм 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4" name="Номер слайда 5">
            <a:extLst>
              <a:ext uri="{FF2B5EF4-FFF2-40B4-BE49-F238E27FC236}">
                <a16:creationId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8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4007634" cy="2850893"/>
          </a:xfrm>
        </p:spPr>
        <p:txBody>
          <a:bodyPr rtlCol="0"/>
          <a:lstStyle/>
          <a:p>
            <a:r>
              <a:rPr lang="ru-RU" sz="2800" dirty="0"/>
              <a:t>Индивидуальные образовательные траектории (2021-2026 гг</a:t>
            </a:r>
            <a:r>
              <a:rPr lang="ru-RU" sz="2800" dirty="0" smtClean="0"/>
              <a:t>.)</a:t>
            </a:r>
          </a:p>
          <a:p>
            <a:r>
              <a:rPr lang="ru-RU" sz="2800" dirty="0"/>
              <a:t>Модульное проектирование образовательного процесса и интеграция   образовательных программ (2021-2026 гг.)</a:t>
            </a:r>
          </a:p>
          <a:p>
            <a:endParaRPr lang="ru-RU" dirty="0"/>
          </a:p>
          <a:p>
            <a:pPr rtl="0"/>
            <a:endParaRPr lang="ru-RU" dirty="0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992" y="2717803"/>
            <a:ext cx="3470776" cy="3368675"/>
          </a:xfrm>
        </p:spPr>
        <p:txBody>
          <a:bodyPr rtlCol="0"/>
          <a:lstStyle/>
          <a:p>
            <a:r>
              <a:rPr lang="ru-RU" sz="3200" dirty="0"/>
              <a:t>Управление образовательными программами (2017-2022 гг.)</a:t>
            </a:r>
          </a:p>
          <a:p>
            <a:pPr rtl="0"/>
            <a:endParaRPr lang="ru-RU" sz="3200" dirty="0"/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7886" y="1981200"/>
            <a:ext cx="548640" cy="548640"/>
          </a:xfrm>
        </p:spPr>
      </p:pic>
      <p:pic>
        <p:nvPicPr>
          <p:cNvPr id="36" name="Объект 35" descr="Медаль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9558" y="1981200"/>
            <a:ext cx="548640" cy="548640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Образовательные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64681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403018"/>
              </p:ext>
            </p:extLst>
          </p:nvPr>
        </p:nvGraphicFramePr>
        <p:xfrm>
          <a:off x="52388" y="95250"/>
          <a:ext cx="12117387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Диаграмма" r:id="rId3" imgW="4907280" imgH="2468762" progId="Excel.Chart.8">
                  <p:embed/>
                </p:oleObj>
              </mc:Choice>
              <mc:Fallback>
                <p:oleObj name="Диаграмма" r:id="rId3" imgW="4907280" imgH="2468762" progId="Excel.Chart.8">
                  <p:embed/>
                  <p:pic>
                    <p:nvPicPr>
                      <p:cNvPr id="47106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12117387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7245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8998_TF23188392" id="{A21A17B1-B4A6-4C40-8746-3E855CDADB1B}" vid="{4979681C-174F-449E-9713-E1158E05531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1946EF-A3EA-4ECB-8D9A-56C36FFF4075}">
  <ds:schemaRefs>
    <ds:schemaRef ds:uri="http://purl.org/dc/elements/1.1/"/>
    <ds:schemaRef ds:uri="71af3243-3dd4-4a8d-8c0d-dd76da1f02a5"/>
    <ds:schemaRef ds:uri="http://purl.org/dc/dcmitype/"/>
    <ds:schemaRef ds:uri="16c05727-aa75-4e4a-9b5f-8a80a1165891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FDD087A-3273-4D74-8700-4C8E2BE50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профессиональных услуг</Template>
  <TotalTime>0</TotalTime>
  <Words>1244</Words>
  <Application>Microsoft Office PowerPoint</Application>
  <PresentationFormat>Широкоэкранный</PresentationFormat>
  <Paragraphs>347</Paragraphs>
  <Slides>23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Arial </vt:lpstr>
      <vt:lpstr>Calibri</vt:lpstr>
      <vt:lpstr>Corbel</vt:lpstr>
      <vt:lpstr>Gill Sans MT</vt:lpstr>
      <vt:lpstr>Times New Roman</vt:lpstr>
      <vt:lpstr>Тема Office</vt:lpstr>
      <vt:lpstr>Диаграмма Microsoft Excel</vt:lpstr>
      <vt:lpstr>Институт  психологии общие сведения</vt:lpstr>
      <vt:lpstr>О нас</vt:lpstr>
      <vt:lpstr>Хронология трансформации подразделения  </vt:lpstr>
      <vt:lpstr>Хронология изменений в ИП</vt:lpstr>
      <vt:lpstr>Офис образовательных программ</vt:lpstr>
      <vt:lpstr>ОФИС ОБРАЗОВАТЕЛЬНЫХ ПРОГРАММ </vt:lpstr>
      <vt:lpstr>Организация деятельности ОП Задачи: Повышение качества подготовки на ОП (учебная, олимпиадная деятельность) Сохранение и увеличение контингента студентов</vt:lpstr>
      <vt:lpstr>Образовательные проекты</vt:lpstr>
      <vt:lpstr>Презентация PowerPoint</vt:lpstr>
      <vt:lpstr>Образовательные программы</vt:lpstr>
      <vt:lpstr>КЦП  (бюджет) 2017-2022 гг. (очно/очно-заочно/заочно)</vt:lpstr>
      <vt:lpstr>КЦП  магистратура (бюджет) 2017-2022 гг. (очно/заочно)</vt:lpstr>
      <vt:lpstr>Новые образовательные программы, обновление профилей и специализаций</vt:lpstr>
      <vt:lpstr>Соотношение студент/ ППС (норматив 1:12) </vt:lpstr>
      <vt:lpstr>Средний балл ЕГЭ</vt:lpstr>
      <vt:lpstr>Тренды в образовании</vt:lpstr>
      <vt:lpstr>Кафедра психологии и социальных наук</vt:lpstr>
      <vt:lpstr>Кафедра психологии и социальных наук</vt:lpstr>
      <vt:lpstr>Организация деятельности ППС  Задачи:  рост научного потенциала, кадровое развитие</vt:lpstr>
      <vt:lpstr>Решение кадровых проблем </vt:lpstr>
      <vt:lpstr>Проект организации НИР</vt:lpstr>
      <vt:lpstr>Проектные группы</vt:lpstr>
      <vt:lpstr>Самоорганизация ППС   - эффективный контракт, индивидуальный план, личный кабинет, тайм-менеджмент, НОТ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2021-05-10T11:20:31Z</dcterms:created>
  <dcterms:modified xsi:type="dcterms:W3CDTF">2021-12-04T05:25:10Z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